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87" r:id="rId10"/>
    <p:sldId id="288" r:id="rId11"/>
    <p:sldId id="289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Guner" initials="BG" lastIdx="3" clrIdx="0">
    <p:extLst>
      <p:ext uri="{19B8F6BF-5375-455C-9EA6-DF929625EA0E}">
        <p15:presenceInfo xmlns:p15="http://schemas.microsoft.com/office/powerpoint/2012/main" userId="d21009fdd967a2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B1B"/>
    <a:srgbClr val="007434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9:53:12.958" idx="2">
    <p:pos x="1928" y="1629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9:35:44.834" idx="1">
    <p:pos x="5606" y="2532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1:58:07.014" idx="3">
    <p:pos x="3044" y="53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A0C89-4B96-4022-B524-2DA565634B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FB2F72-A35A-453C-8C4F-0759C0A2F68B}">
      <dgm:prSet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b="1" baseline="0"/>
            <a:t>System Architecture:</a:t>
          </a:r>
          <a:endParaRPr lang="en-US"/>
        </a:p>
      </dgm:t>
    </dgm:pt>
    <dgm:pt modelId="{99B27F5B-D6E8-4E4A-A1FF-2DFE3D52BD27}" type="parTrans" cxnId="{FE41B573-3EF0-4B94-A0D0-0909422FCD20}">
      <dgm:prSet/>
      <dgm:spPr/>
      <dgm:t>
        <a:bodyPr/>
        <a:lstStyle/>
        <a:p>
          <a:endParaRPr lang="en-US"/>
        </a:p>
      </dgm:t>
    </dgm:pt>
    <dgm:pt modelId="{259F1208-60A7-41F8-BB3F-A50B723B2051}" type="sibTrans" cxnId="{FE41B573-3EF0-4B94-A0D0-0909422FCD20}">
      <dgm:prSet/>
      <dgm:spPr/>
      <dgm:t>
        <a:bodyPr/>
        <a:lstStyle/>
        <a:p>
          <a:endParaRPr lang="en-US"/>
        </a:p>
      </dgm:t>
    </dgm:pt>
    <dgm:pt modelId="{0DD02792-EE87-4EFF-8B28-AD947ECAD2F3}">
      <dgm:prSet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b="1" baseline="0" dirty="0"/>
            <a:t>read in a guitar signal during the ‘learning’ phase and isolate subsections of a performance needed to generate the DTW learned-threshold.</a:t>
          </a:r>
          <a:endParaRPr lang="en-US" dirty="0"/>
        </a:p>
      </dgm:t>
    </dgm:pt>
    <dgm:pt modelId="{C9569A95-C772-4201-8B98-D3B6B94DA6B6}" type="parTrans" cxnId="{596B7E55-0050-4256-A517-05686DC114F4}">
      <dgm:prSet/>
      <dgm:spPr/>
      <dgm:t>
        <a:bodyPr/>
        <a:lstStyle/>
        <a:p>
          <a:endParaRPr lang="en-US"/>
        </a:p>
      </dgm:t>
    </dgm:pt>
    <dgm:pt modelId="{FC884039-CEE4-4293-99F5-2659FC57BF64}" type="sibTrans" cxnId="{596B7E55-0050-4256-A517-05686DC114F4}">
      <dgm:prSet/>
      <dgm:spPr/>
      <dgm:t>
        <a:bodyPr/>
        <a:lstStyle/>
        <a:p>
          <a:endParaRPr lang="en-US"/>
        </a:p>
      </dgm:t>
    </dgm:pt>
    <dgm:pt modelId="{F6A4EC4F-49D6-48D3-8288-8A2BC5478105}">
      <dgm:prSet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b="1" baseline="0" dirty="0"/>
            <a:t>then implement an analysis based on a modified dynamic time warping (DTW) algorithm, to compare the DTW cost function of incoming live audio against the cost-thresholds determined in the pre recording phase. </a:t>
          </a:r>
          <a:endParaRPr lang="en-US" dirty="0"/>
        </a:p>
      </dgm:t>
    </dgm:pt>
    <dgm:pt modelId="{45E395C0-0964-4488-84FC-2F35BD85A697}" type="parTrans" cxnId="{62C936F7-45E6-43CB-971B-B6FACA571BF7}">
      <dgm:prSet/>
      <dgm:spPr/>
      <dgm:t>
        <a:bodyPr/>
        <a:lstStyle/>
        <a:p>
          <a:endParaRPr lang="en-US"/>
        </a:p>
      </dgm:t>
    </dgm:pt>
    <dgm:pt modelId="{446B800D-59B0-41CA-9C1D-DB65E4928A6D}" type="sibTrans" cxnId="{62C936F7-45E6-43CB-971B-B6FACA571BF7}">
      <dgm:prSet/>
      <dgm:spPr/>
      <dgm:t>
        <a:bodyPr/>
        <a:lstStyle/>
        <a:p>
          <a:endParaRPr lang="en-US"/>
        </a:p>
      </dgm:t>
    </dgm:pt>
    <dgm:pt modelId="{A22EE36B-B08E-476D-BB3F-5F88981A1B0E}" type="pres">
      <dgm:prSet presAssocID="{A73A0C89-4B96-4022-B524-2DA565634B5E}" presName="linear" presStyleCnt="0">
        <dgm:presLayoutVars>
          <dgm:animLvl val="lvl"/>
          <dgm:resizeHandles val="exact"/>
        </dgm:presLayoutVars>
      </dgm:prSet>
      <dgm:spPr/>
    </dgm:pt>
    <dgm:pt modelId="{D9B262CA-A197-49E5-97D3-1DC2892EA35E}" type="pres">
      <dgm:prSet presAssocID="{51FB2F72-A35A-453C-8C4F-0759C0A2F68B}" presName="parentText" presStyleLbl="node1" presStyleIdx="0" presStyleCnt="3" custScaleY="64537" custLinFactNeighborX="-307" custLinFactNeighborY="-58927">
        <dgm:presLayoutVars>
          <dgm:chMax val="0"/>
          <dgm:bulletEnabled val="1"/>
        </dgm:presLayoutVars>
      </dgm:prSet>
      <dgm:spPr/>
    </dgm:pt>
    <dgm:pt modelId="{15DB28F9-9239-418D-B7A2-4431D972F92B}" type="pres">
      <dgm:prSet presAssocID="{259F1208-60A7-41F8-BB3F-A50B723B2051}" presName="spacer" presStyleCnt="0"/>
      <dgm:spPr/>
    </dgm:pt>
    <dgm:pt modelId="{79BB31F5-CEB3-4F16-9175-E8B8773A771D}" type="pres">
      <dgm:prSet presAssocID="{0DD02792-EE87-4EFF-8B28-AD947ECAD2F3}" presName="parentText" presStyleLbl="node1" presStyleIdx="1" presStyleCnt="3" custScaleY="68283" custLinFactNeighborX="84" custLinFactNeighborY="23257">
        <dgm:presLayoutVars>
          <dgm:chMax val="0"/>
          <dgm:bulletEnabled val="1"/>
        </dgm:presLayoutVars>
      </dgm:prSet>
      <dgm:spPr/>
    </dgm:pt>
    <dgm:pt modelId="{D017EE87-6FB9-4BC9-BA83-5EA9BEC11270}" type="pres">
      <dgm:prSet presAssocID="{FC884039-CEE4-4293-99F5-2659FC57BF64}" presName="spacer" presStyleCnt="0"/>
      <dgm:spPr/>
    </dgm:pt>
    <dgm:pt modelId="{4FF76D5E-3A71-4B31-88E6-51B7A22CA0A1}" type="pres">
      <dgm:prSet presAssocID="{F6A4EC4F-49D6-48D3-8288-8A2BC5478105}" presName="parentText" presStyleLbl="node1" presStyleIdx="2" presStyleCnt="3" custLinFactY="124318" custLinFactNeighborX="5420" custLinFactNeighborY="200000">
        <dgm:presLayoutVars>
          <dgm:chMax val="0"/>
          <dgm:bulletEnabled val="1"/>
        </dgm:presLayoutVars>
      </dgm:prSet>
      <dgm:spPr/>
    </dgm:pt>
  </dgm:ptLst>
  <dgm:cxnLst>
    <dgm:cxn modelId="{55802066-DAEE-430F-933B-F21FDB2351CC}" type="presOf" srcId="{F6A4EC4F-49D6-48D3-8288-8A2BC5478105}" destId="{4FF76D5E-3A71-4B31-88E6-51B7A22CA0A1}" srcOrd="0" destOrd="0" presId="urn:microsoft.com/office/officeart/2005/8/layout/vList2"/>
    <dgm:cxn modelId="{19EF8471-B34D-48AF-B4EA-8C165B1755F2}" type="presOf" srcId="{0DD02792-EE87-4EFF-8B28-AD947ECAD2F3}" destId="{79BB31F5-CEB3-4F16-9175-E8B8773A771D}" srcOrd="0" destOrd="0" presId="urn:microsoft.com/office/officeart/2005/8/layout/vList2"/>
    <dgm:cxn modelId="{FE41B573-3EF0-4B94-A0D0-0909422FCD20}" srcId="{A73A0C89-4B96-4022-B524-2DA565634B5E}" destId="{51FB2F72-A35A-453C-8C4F-0759C0A2F68B}" srcOrd="0" destOrd="0" parTransId="{99B27F5B-D6E8-4E4A-A1FF-2DFE3D52BD27}" sibTransId="{259F1208-60A7-41F8-BB3F-A50B723B2051}"/>
    <dgm:cxn modelId="{596B7E55-0050-4256-A517-05686DC114F4}" srcId="{A73A0C89-4B96-4022-B524-2DA565634B5E}" destId="{0DD02792-EE87-4EFF-8B28-AD947ECAD2F3}" srcOrd="1" destOrd="0" parTransId="{C9569A95-C772-4201-8B98-D3B6B94DA6B6}" sibTransId="{FC884039-CEE4-4293-99F5-2659FC57BF64}"/>
    <dgm:cxn modelId="{8804D6B7-8723-4944-B7EE-A6E1C71D6251}" type="presOf" srcId="{A73A0C89-4B96-4022-B524-2DA565634B5E}" destId="{A22EE36B-B08E-476D-BB3F-5F88981A1B0E}" srcOrd="0" destOrd="0" presId="urn:microsoft.com/office/officeart/2005/8/layout/vList2"/>
    <dgm:cxn modelId="{E7EF10BB-9768-439A-8B45-8D2C26234495}" type="presOf" srcId="{51FB2F72-A35A-453C-8C4F-0759C0A2F68B}" destId="{D9B262CA-A197-49E5-97D3-1DC2892EA35E}" srcOrd="0" destOrd="0" presId="urn:microsoft.com/office/officeart/2005/8/layout/vList2"/>
    <dgm:cxn modelId="{62C936F7-45E6-43CB-971B-B6FACA571BF7}" srcId="{A73A0C89-4B96-4022-B524-2DA565634B5E}" destId="{F6A4EC4F-49D6-48D3-8288-8A2BC5478105}" srcOrd="2" destOrd="0" parTransId="{45E395C0-0964-4488-84FC-2F35BD85A697}" sibTransId="{446B800D-59B0-41CA-9C1D-DB65E4928A6D}"/>
    <dgm:cxn modelId="{87FA58C5-A924-45E5-BD23-3A5C4D576E15}" type="presParOf" srcId="{A22EE36B-B08E-476D-BB3F-5F88981A1B0E}" destId="{D9B262CA-A197-49E5-97D3-1DC2892EA35E}" srcOrd="0" destOrd="0" presId="urn:microsoft.com/office/officeart/2005/8/layout/vList2"/>
    <dgm:cxn modelId="{F99669BF-45FC-4973-86E6-6CE2D32B347C}" type="presParOf" srcId="{A22EE36B-B08E-476D-BB3F-5F88981A1B0E}" destId="{15DB28F9-9239-418D-B7A2-4431D972F92B}" srcOrd="1" destOrd="0" presId="urn:microsoft.com/office/officeart/2005/8/layout/vList2"/>
    <dgm:cxn modelId="{F7CA2A87-0FC4-482D-A548-70D6488E5925}" type="presParOf" srcId="{A22EE36B-B08E-476D-BB3F-5F88981A1B0E}" destId="{79BB31F5-CEB3-4F16-9175-E8B8773A771D}" srcOrd="2" destOrd="0" presId="urn:microsoft.com/office/officeart/2005/8/layout/vList2"/>
    <dgm:cxn modelId="{64EE0890-B480-43A4-BCAF-92E54A9928AF}" type="presParOf" srcId="{A22EE36B-B08E-476D-BB3F-5F88981A1B0E}" destId="{D017EE87-6FB9-4BC9-BA83-5EA9BEC11270}" srcOrd="3" destOrd="0" presId="urn:microsoft.com/office/officeart/2005/8/layout/vList2"/>
    <dgm:cxn modelId="{958CA6C3-EEE5-4452-A9A4-288943EDA915}" type="presParOf" srcId="{A22EE36B-B08E-476D-BB3F-5F88981A1B0E}" destId="{4FF76D5E-3A71-4B31-88E6-51B7A22CA0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429E90-C082-4318-9AA5-A762FCCACE76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8FD8D3-1415-4E41-98F1-B952B5086A1F}">
      <dgm:prSet/>
      <dgm:spPr>
        <a:solidFill>
          <a:schemeClr val="accent1">
            <a:hueOff val="0"/>
            <a:satOff val="0"/>
            <a:lumOff val="0"/>
            <a:alpha val="9000"/>
          </a:schemeClr>
        </a:solidFill>
      </dgm:spPr>
      <dgm:t>
        <a:bodyPr/>
        <a:lstStyle/>
        <a:p>
          <a:endParaRPr lang="en-US"/>
        </a:p>
      </dgm:t>
    </dgm:pt>
    <dgm:pt modelId="{FA080152-CB43-4EE2-8313-D8BB4E870DF0}" type="parTrans" cxnId="{DAC7A4F3-B47B-4070-9F51-E4A4D26ED83D}">
      <dgm:prSet/>
      <dgm:spPr/>
      <dgm:t>
        <a:bodyPr/>
        <a:lstStyle/>
        <a:p>
          <a:endParaRPr lang="en-US"/>
        </a:p>
      </dgm:t>
    </dgm:pt>
    <dgm:pt modelId="{CA438492-57F1-4CB7-8FD7-99DEDDCC2891}" type="sibTrans" cxnId="{DAC7A4F3-B47B-4070-9F51-E4A4D26ED83D}">
      <dgm:prSet/>
      <dgm:spPr/>
      <dgm:t>
        <a:bodyPr/>
        <a:lstStyle/>
        <a:p>
          <a:endParaRPr lang="en-US"/>
        </a:p>
      </dgm:t>
    </dgm:pt>
    <dgm:pt modelId="{909344B6-DD7F-47A2-BECA-8B0A3C95E855}">
      <dgm:prSet/>
      <dgm:spPr>
        <a:solidFill>
          <a:schemeClr val="accent1">
            <a:hueOff val="0"/>
            <a:satOff val="0"/>
            <a:lumOff val="0"/>
            <a:alpha val="9000"/>
          </a:schemeClr>
        </a:solidFill>
      </dgm:spPr>
      <dgm:t>
        <a:bodyPr/>
        <a:lstStyle/>
        <a:p>
          <a:r>
            <a:rPr lang="en-US" b="1" dirty="0"/>
            <a:t>                                          Dynamic Time Warping External:</a:t>
          </a:r>
          <a:endParaRPr lang="en-US" dirty="0"/>
        </a:p>
      </dgm:t>
    </dgm:pt>
    <dgm:pt modelId="{0EF06FF8-F5E3-458B-96CB-A4BE53656A00}" type="parTrans" cxnId="{3EA2785E-44AB-44A3-B52F-E3519C5BA2DD}">
      <dgm:prSet/>
      <dgm:spPr/>
      <dgm:t>
        <a:bodyPr/>
        <a:lstStyle/>
        <a:p>
          <a:endParaRPr lang="en-US"/>
        </a:p>
      </dgm:t>
    </dgm:pt>
    <dgm:pt modelId="{0C9D556D-7C19-42AB-B309-9DEBC27953C5}" type="sibTrans" cxnId="{3EA2785E-44AB-44A3-B52F-E3519C5BA2DD}">
      <dgm:prSet/>
      <dgm:spPr/>
      <dgm:t>
        <a:bodyPr/>
        <a:lstStyle/>
        <a:p>
          <a:endParaRPr lang="en-US"/>
        </a:p>
      </dgm:t>
    </dgm:pt>
    <dgm:pt modelId="{37D275FD-78CA-4A5B-9405-DD854BE23EC2}">
      <dgm:prSet/>
      <dgm:spPr>
        <a:solidFill>
          <a:schemeClr val="accent1">
            <a:hueOff val="0"/>
            <a:satOff val="0"/>
            <a:lumOff val="0"/>
            <a:alpha val="9000"/>
          </a:schemeClr>
        </a:solidFill>
      </dgm:spPr>
      <dgm:t>
        <a:bodyPr/>
        <a:lstStyle/>
        <a:p>
          <a:endParaRPr lang="en-US" dirty="0"/>
        </a:p>
      </dgm:t>
    </dgm:pt>
    <dgm:pt modelId="{AD76D6F6-4241-4266-9B72-650AE7442B0C}" type="parTrans" cxnId="{18882835-B790-4FB6-893F-DE3CFA3901A3}">
      <dgm:prSet/>
      <dgm:spPr/>
      <dgm:t>
        <a:bodyPr/>
        <a:lstStyle/>
        <a:p>
          <a:endParaRPr lang="en-US"/>
        </a:p>
      </dgm:t>
    </dgm:pt>
    <dgm:pt modelId="{E69A98AC-3301-40DC-A3F2-BAB206063509}" type="sibTrans" cxnId="{18882835-B790-4FB6-893F-DE3CFA3901A3}">
      <dgm:prSet/>
      <dgm:spPr/>
      <dgm:t>
        <a:bodyPr/>
        <a:lstStyle/>
        <a:p>
          <a:endParaRPr lang="en-US"/>
        </a:p>
      </dgm:t>
    </dgm:pt>
    <dgm:pt modelId="{836C4345-03AD-4EB5-B90C-1AEF6F77C0C5}">
      <dgm:prSet/>
      <dgm:spPr>
        <a:solidFill>
          <a:schemeClr val="accent1">
            <a:hueOff val="0"/>
            <a:satOff val="0"/>
            <a:lumOff val="0"/>
            <a:alpha val="9000"/>
          </a:schemeClr>
        </a:solidFill>
      </dgm:spPr>
      <dgm:t>
        <a:bodyPr/>
        <a:lstStyle/>
        <a:p>
          <a:r>
            <a:rPr lang="en-US" b="1" dirty="0"/>
            <a:t>Compare Incoming live signal with sub signal of one of the recorded performance</a:t>
          </a:r>
          <a:endParaRPr lang="en-US" dirty="0"/>
        </a:p>
      </dgm:t>
    </dgm:pt>
    <dgm:pt modelId="{6B5BD998-E0C5-4655-B6C4-CE61B5E0F130}" type="parTrans" cxnId="{D303F941-DD43-46E5-B779-5925F0B30ADC}">
      <dgm:prSet/>
      <dgm:spPr/>
      <dgm:t>
        <a:bodyPr/>
        <a:lstStyle/>
        <a:p>
          <a:endParaRPr lang="en-US"/>
        </a:p>
      </dgm:t>
    </dgm:pt>
    <dgm:pt modelId="{DA1C2388-ACC1-40B9-8803-CE3A125AD38F}" type="sibTrans" cxnId="{D303F941-DD43-46E5-B779-5925F0B30ADC}">
      <dgm:prSet/>
      <dgm:spPr/>
      <dgm:t>
        <a:bodyPr/>
        <a:lstStyle/>
        <a:p>
          <a:endParaRPr lang="en-US"/>
        </a:p>
      </dgm:t>
    </dgm:pt>
    <dgm:pt modelId="{D1E6E283-E95E-4807-BBA7-10A33AA440DD}">
      <dgm:prSet/>
      <dgm:spPr>
        <a:solidFill>
          <a:schemeClr val="accent1">
            <a:hueOff val="0"/>
            <a:satOff val="0"/>
            <a:lumOff val="0"/>
            <a:alpha val="9000"/>
          </a:schemeClr>
        </a:solidFill>
      </dgm:spPr>
      <dgm:t>
        <a:bodyPr/>
        <a:lstStyle/>
        <a:p>
          <a:r>
            <a:rPr lang="en-US" b="1"/>
            <a:t>When LCP value is less than or equal to the LCP obtained from learning phase, trigger guitar effect</a:t>
          </a:r>
          <a:endParaRPr lang="en-US"/>
        </a:p>
      </dgm:t>
    </dgm:pt>
    <dgm:pt modelId="{4C13DC04-3E1C-489B-A2B1-930923FAD231}" type="parTrans" cxnId="{857B98B7-CCFE-46C3-856B-00235C9834A6}">
      <dgm:prSet/>
      <dgm:spPr/>
      <dgm:t>
        <a:bodyPr/>
        <a:lstStyle/>
        <a:p>
          <a:endParaRPr lang="en-US"/>
        </a:p>
      </dgm:t>
    </dgm:pt>
    <dgm:pt modelId="{DD401F37-898A-4D98-B260-2F3B7773F26C}" type="sibTrans" cxnId="{857B98B7-CCFE-46C3-856B-00235C9834A6}">
      <dgm:prSet/>
      <dgm:spPr/>
      <dgm:t>
        <a:bodyPr/>
        <a:lstStyle/>
        <a:p>
          <a:endParaRPr lang="en-US"/>
        </a:p>
      </dgm:t>
    </dgm:pt>
    <dgm:pt modelId="{B9EFD826-B859-47D6-B4C9-22158FCAE75E}">
      <dgm:prSet custT="1"/>
      <dgm:spPr>
        <a:solidFill>
          <a:schemeClr val="accent1">
            <a:hueOff val="0"/>
            <a:satOff val="0"/>
            <a:lumOff val="0"/>
            <a:alpha val="9000"/>
          </a:schemeClr>
        </a:solidFill>
      </dgm:spPr>
      <dgm:t>
        <a:bodyPr/>
        <a:lstStyle/>
        <a:p>
          <a:endParaRPr lang="en-US" sz="1000" dirty="0"/>
        </a:p>
      </dgm:t>
    </dgm:pt>
    <dgm:pt modelId="{AB6F3985-230C-4C52-800F-8A8E7DDE2126}" type="parTrans" cxnId="{4A489071-385A-4059-9397-B863F815258C}">
      <dgm:prSet/>
      <dgm:spPr/>
      <dgm:t>
        <a:bodyPr/>
        <a:lstStyle/>
        <a:p>
          <a:endParaRPr lang="en-US"/>
        </a:p>
      </dgm:t>
    </dgm:pt>
    <dgm:pt modelId="{A65EDDE8-7C08-4EB9-A64B-47598BD384A6}" type="sibTrans" cxnId="{4A489071-385A-4059-9397-B863F815258C}">
      <dgm:prSet/>
      <dgm:spPr/>
      <dgm:t>
        <a:bodyPr/>
        <a:lstStyle/>
        <a:p>
          <a:endParaRPr lang="en-US"/>
        </a:p>
      </dgm:t>
    </dgm:pt>
    <dgm:pt modelId="{3E12A595-17F7-4CFA-B922-7F74028CCF9C}" type="pres">
      <dgm:prSet presAssocID="{77429E90-C082-4318-9AA5-A762FCCACE76}" presName="Name0" presStyleCnt="0">
        <dgm:presLayoutVars>
          <dgm:dir/>
          <dgm:resizeHandles val="exact"/>
        </dgm:presLayoutVars>
      </dgm:prSet>
      <dgm:spPr/>
    </dgm:pt>
    <dgm:pt modelId="{28A60823-5592-42AA-A678-211F77FEB9DA}" type="pres">
      <dgm:prSet presAssocID="{77429E90-C082-4318-9AA5-A762FCCACE76}" presName="fgShape" presStyleLbl="fgShp" presStyleIdx="0" presStyleCnt="1" custScaleX="102762" custScaleY="12550" custLinFactY="-422420" custLinFactNeighborX="-2967" custLinFactNeighborY="-500000"/>
      <dgm:spPr/>
    </dgm:pt>
    <dgm:pt modelId="{D1C45CC2-9053-4C42-A95C-634C8FA6E5B2}" type="pres">
      <dgm:prSet presAssocID="{77429E90-C082-4318-9AA5-A762FCCACE76}" presName="linComp" presStyleCnt="0"/>
      <dgm:spPr/>
    </dgm:pt>
    <dgm:pt modelId="{64424EE9-215D-4600-8570-3117AB9B6954}" type="pres">
      <dgm:prSet presAssocID="{4A8FD8D3-1415-4E41-98F1-B952B5086A1F}" presName="compNode" presStyleCnt="0"/>
      <dgm:spPr/>
    </dgm:pt>
    <dgm:pt modelId="{94A6EE9B-AB27-4FDC-87F2-3A4F3E7EC830}" type="pres">
      <dgm:prSet presAssocID="{4A8FD8D3-1415-4E41-98F1-B952B5086A1F}" presName="bkgdShape" presStyleLbl="node1" presStyleIdx="0" presStyleCnt="6" custLinFactNeighborX="-308"/>
      <dgm:spPr/>
    </dgm:pt>
    <dgm:pt modelId="{3FEEF4E8-569A-4BC0-9F0C-78C06592CE24}" type="pres">
      <dgm:prSet presAssocID="{4A8FD8D3-1415-4E41-98F1-B952B5086A1F}" presName="nodeTx" presStyleLbl="node1" presStyleIdx="0" presStyleCnt="6">
        <dgm:presLayoutVars>
          <dgm:bulletEnabled val="1"/>
        </dgm:presLayoutVars>
      </dgm:prSet>
      <dgm:spPr/>
    </dgm:pt>
    <dgm:pt modelId="{B47897BC-4001-4593-A614-1653444B23ED}" type="pres">
      <dgm:prSet presAssocID="{4A8FD8D3-1415-4E41-98F1-B952B5086A1F}" presName="invisiNode" presStyleLbl="node1" presStyleIdx="0" presStyleCnt="6"/>
      <dgm:spPr/>
    </dgm:pt>
    <dgm:pt modelId="{1A7FA7BF-8A58-4662-A0FB-4E281EE33A80}" type="pres">
      <dgm:prSet presAssocID="{4A8FD8D3-1415-4E41-98F1-B952B5086A1F}" presName="imagNode" presStyleLbl="fgImgPlace1" presStyleIdx="0" presStyleCnt="6" custLinFactNeighborX="-32968" custLinFactNeighborY="-180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B27C8C02-EDC7-445E-ACDA-EB3D3B2DA942}" type="pres">
      <dgm:prSet presAssocID="{CA438492-57F1-4CB7-8FD7-99DEDDCC2891}" presName="sibTrans" presStyleLbl="sibTrans2D1" presStyleIdx="0" presStyleCnt="0"/>
      <dgm:spPr/>
    </dgm:pt>
    <dgm:pt modelId="{25ED4CD1-0B5E-4591-BA7D-C9B0C4848C42}" type="pres">
      <dgm:prSet presAssocID="{B9EFD826-B859-47D6-B4C9-22158FCAE75E}" presName="compNode" presStyleCnt="0"/>
      <dgm:spPr/>
    </dgm:pt>
    <dgm:pt modelId="{6C334493-41F1-442B-B528-A58F41E6C526}" type="pres">
      <dgm:prSet presAssocID="{B9EFD826-B859-47D6-B4C9-22158FCAE75E}" presName="bkgdShape" presStyleLbl="node1" presStyleIdx="1" presStyleCnt="6"/>
      <dgm:spPr/>
    </dgm:pt>
    <dgm:pt modelId="{03ABF984-1623-414B-900E-732AB7EFEF15}" type="pres">
      <dgm:prSet presAssocID="{B9EFD826-B859-47D6-B4C9-22158FCAE75E}" presName="nodeTx" presStyleLbl="node1" presStyleIdx="1" presStyleCnt="6">
        <dgm:presLayoutVars>
          <dgm:bulletEnabled val="1"/>
        </dgm:presLayoutVars>
      </dgm:prSet>
      <dgm:spPr/>
    </dgm:pt>
    <dgm:pt modelId="{EE13C9CC-6A2F-4705-8D04-75C184CF67C7}" type="pres">
      <dgm:prSet presAssocID="{B9EFD826-B859-47D6-B4C9-22158FCAE75E}" presName="invisiNode" presStyleLbl="node1" presStyleIdx="1" presStyleCnt="6"/>
      <dgm:spPr/>
    </dgm:pt>
    <dgm:pt modelId="{10255400-85DF-480C-A9A6-FE95B6C0CA87}" type="pres">
      <dgm:prSet presAssocID="{B9EFD826-B859-47D6-B4C9-22158FCAE75E}" presName="imagNode" presStyleLbl="fgImgPlace1" presStyleIdx="1" presStyleCnt="6" custScaleX="104255" custScaleY="107849" custLinFactNeighborX="-27856" custLinFactNeighborY="-7296"/>
      <dgm:spPr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</dgm:spPr>
    </dgm:pt>
    <dgm:pt modelId="{B96614B2-7209-4335-BB3D-AF0221DE29F8}" type="pres">
      <dgm:prSet presAssocID="{A65EDDE8-7C08-4EB9-A64B-47598BD384A6}" presName="sibTrans" presStyleLbl="sibTrans2D1" presStyleIdx="0" presStyleCnt="0"/>
      <dgm:spPr/>
    </dgm:pt>
    <dgm:pt modelId="{653AFC77-05A1-4602-80C5-78D93FACC535}" type="pres">
      <dgm:prSet presAssocID="{909344B6-DD7F-47A2-BECA-8B0A3C95E855}" presName="compNode" presStyleCnt="0"/>
      <dgm:spPr/>
    </dgm:pt>
    <dgm:pt modelId="{E3E30BB0-6133-4AF0-9551-48474E243A41}" type="pres">
      <dgm:prSet presAssocID="{909344B6-DD7F-47A2-BECA-8B0A3C95E855}" presName="bkgdShape" presStyleLbl="node1" presStyleIdx="2" presStyleCnt="6" custLinFactNeighborX="1500"/>
      <dgm:spPr/>
    </dgm:pt>
    <dgm:pt modelId="{80EC0BF9-8267-450A-A3EE-46C8030F3600}" type="pres">
      <dgm:prSet presAssocID="{909344B6-DD7F-47A2-BECA-8B0A3C95E855}" presName="nodeTx" presStyleLbl="node1" presStyleIdx="2" presStyleCnt="6">
        <dgm:presLayoutVars>
          <dgm:bulletEnabled val="1"/>
        </dgm:presLayoutVars>
      </dgm:prSet>
      <dgm:spPr/>
    </dgm:pt>
    <dgm:pt modelId="{5115FC5D-A6CA-48D6-B772-9710826F7B61}" type="pres">
      <dgm:prSet presAssocID="{909344B6-DD7F-47A2-BECA-8B0A3C95E855}" presName="invisiNode" presStyleLbl="node1" presStyleIdx="2" presStyleCnt="6"/>
      <dgm:spPr/>
    </dgm:pt>
    <dgm:pt modelId="{CF8DC2F6-517B-4947-8F36-8775A26AD881}" type="pres">
      <dgm:prSet presAssocID="{909344B6-DD7F-47A2-BECA-8B0A3C95E855}" presName="imagNode" presStyleLbl="fgImgPlace1" presStyleIdx="2" presStyleCnt="6" custScaleX="101323" custScaleY="121842" custLinFactNeighborX="-17337" custLinFactNeighborY="23899"/>
      <dgm:spPr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</dgm:spPr>
    </dgm:pt>
    <dgm:pt modelId="{5AA9E4F2-3FBB-42D3-9CC0-A158E6B539D7}" type="pres">
      <dgm:prSet presAssocID="{0C9D556D-7C19-42AB-B309-9DEBC27953C5}" presName="sibTrans" presStyleLbl="sibTrans2D1" presStyleIdx="0" presStyleCnt="0"/>
      <dgm:spPr/>
    </dgm:pt>
    <dgm:pt modelId="{37C4CE4B-2E81-4C84-8184-2FABA0539355}" type="pres">
      <dgm:prSet presAssocID="{37D275FD-78CA-4A5B-9405-DD854BE23EC2}" presName="compNode" presStyleCnt="0"/>
      <dgm:spPr/>
    </dgm:pt>
    <dgm:pt modelId="{7B09B15F-5C7E-4CF2-96E4-9046E7729A5B}" type="pres">
      <dgm:prSet presAssocID="{37D275FD-78CA-4A5B-9405-DD854BE23EC2}" presName="bkgdShape" presStyleLbl="node1" presStyleIdx="3" presStyleCnt="6"/>
      <dgm:spPr/>
    </dgm:pt>
    <dgm:pt modelId="{5040A959-92F4-4394-BE44-F9000A9381C6}" type="pres">
      <dgm:prSet presAssocID="{37D275FD-78CA-4A5B-9405-DD854BE23EC2}" presName="nodeTx" presStyleLbl="node1" presStyleIdx="3" presStyleCnt="6">
        <dgm:presLayoutVars>
          <dgm:bulletEnabled val="1"/>
        </dgm:presLayoutVars>
      </dgm:prSet>
      <dgm:spPr/>
    </dgm:pt>
    <dgm:pt modelId="{1F6B61A8-F57E-4F03-8ACA-AED57107086A}" type="pres">
      <dgm:prSet presAssocID="{37D275FD-78CA-4A5B-9405-DD854BE23EC2}" presName="invisiNode" presStyleLbl="node1" presStyleIdx="3" presStyleCnt="6"/>
      <dgm:spPr/>
    </dgm:pt>
    <dgm:pt modelId="{63C0A82C-2359-430F-B412-2C0EB1476425}" type="pres">
      <dgm:prSet presAssocID="{37D275FD-78CA-4A5B-9405-DD854BE23EC2}" presName="imagNode" presStyleLbl="fgImgPlace1" presStyleIdx="3" presStyleCnt="6" custLinFactNeighborX="-4030" custLinFactNeighborY="52255"/>
      <dgm:spPr>
        <a:blipFill dpi="0" rotWithShape="1">
          <a:blip xmlns:r="http://schemas.openxmlformats.org/officeDocument/2006/relationships" r:embed="rId4"/>
          <a:srcRect/>
          <a:stretch>
            <a:fillRect l="-4896" r="-95104"/>
          </a:stretch>
        </a:blipFill>
      </dgm:spPr>
    </dgm:pt>
    <dgm:pt modelId="{A1A0E2FB-6BBC-4BC9-BFA1-8B62738612D9}" type="pres">
      <dgm:prSet presAssocID="{E69A98AC-3301-40DC-A3F2-BAB206063509}" presName="sibTrans" presStyleLbl="sibTrans2D1" presStyleIdx="0" presStyleCnt="0"/>
      <dgm:spPr/>
    </dgm:pt>
    <dgm:pt modelId="{6F935DE8-F760-43EA-86F2-8CDA3587C227}" type="pres">
      <dgm:prSet presAssocID="{836C4345-03AD-4EB5-B90C-1AEF6F77C0C5}" presName="compNode" presStyleCnt="0"/>
      <dgm:spPr/>
    </dgm:pt>
    <dgm:pt modelId="{D5B27E90-20A6-4D6B-AA41-1990F68EFED6}" type="pres">
      <dgm:prSet presAssocID="{836C4345-03AD-4EB5-B90C-1AEF6F77C0C5}" presName="bkgdShape" presStyleLbl="node1" presStyleIdx="4" presStyleCnt="6"/>
      <dgm:spPr/>
    </dgm:pt>
    <dgm:pt modelId="{9C8B6742-1998-448B-97C1-D488F0FAC256}" type="pres">
      <dgm:prSet presAssocID="{836C4345-03AD-4EB5-B90C-1AEF6F77C0C5}" presName="nodeTx" presStyleLbl="node1" presStyleIdx="4" presStyleCnt="6">
        <dgm:presLayoutVars>
          <dgm:bulletEnabled val="1"/>
        </dgm:presLayoutVars>
      </dgm:prSet>
      <dgm:spPr/>
    </dgm:pt>
    <dgm:pt modelId="{3F3A4209-E9EC-4883-A477-517DFFC9D7D8}" type="pres">
      <dgm:prSet presAssocID="{836C4345-03AD-4EB5-B90C-1AEF6F77C0C5}" presName="invisiNode" presStyleLbl="node1" presStyleIdx="4" presStyleCnt="6"/>
      <dgm:spPr/>
    </dgm:pt>
    <dgm:pt modelId="{56BA81E9-CD5F-4BE9-874D-44D6C12922AB}" type="pres">
      <dgm:prSet presAssocID="{836C4345-03AD-4EB5-B90C-1AEF6F77C0C5}" presName="imagNode" presStyleLbl="fgImgPlace1" presStyleIdx="4" presStyleCnt="6" custLinFactNeighborX="18406" custLinFactNeighborY="-2538"/>
      <dgm:spPr>
        <a:blipFill rotWithShape="1">
          <a:blip xmlns:r="http://schemas.openxmlformats.org/officeDocument/2006/relationships" r:embed="rId5"/>
          <a:srcRect/>
          <a:stretch>
            <a:fillRect l="-17000" r="-17000"/>
          </a:stretch>
        </a:blipFill>
      </dgm:spPr>
    </dgm:pt>
    <dgm:pt modelId="{4F6F08DC-94F7-477E-9D9E-2BE6F2EEA431}" type="pres">
      <dgm:prSet presAssocID="{DA1C2388-ACC1-40B9-8803-CE3A125AD38F}" presName="sibTrans" presStyleLbl="sibTrans2D1" presStyleIdx="0" presStyleCnt="0"/>
      <dgm:spPr/>
    </dgm:pt>
    <dgm:pt modelId="{62E50150-9A45-488C-B5F7-4B57FE147E07}" type="pres">
      <dgm:prSet presAssocID="{D1E6E283-E95E-4807-BBA7-10A33AA440DD}" presName="compNode" presStyleCnt="0"/>
      <dgm:spPr/>
    </dgm:pt>
    <dgm:pt modelId="{E5AF9530-9C0C-478B-AD9A-B5B2072C66AD}" type="pres">
      <dgm:prSet presAssocID="{D1E6E283-E95E-4807-BBA7-10A33AA440DD}" presName="bkgdShape" presStyleLbl="node1" presStyleIdx="5" presStyleCnt="6"/>
      <dgm:spPr/>
    </dgm:pt>
    <dgm:pt modelId="{2017E80C-1F39-47EE-A423-FFA447E22542}" type="pres">
      <dgm:prSet presAssocID="{D1E6E283-E95E-4807-BBA7-10A33AA440DD}" presName="nodeTx" presStyleLbl="node1" presStyleIdx="5" presStyleCnt="6">
        <dgm:presLayoutVars>
          <dgm:bulletEnabled val="1"/>
        </dgm:presLayoutVars>
      </dgm:prSet>
      <dgm:spPr/>
    </dgm:pt>
    <dgm:pt modelId="{C8CB0A30-0BB9-4A81-8C92-D2B17E48C076}" type="pres">
      <dgm:prSet presAssocID="{D1E6E283-E95E-4807-BBA7-10A33AA440DD}" presName="invisiNode" presStyleLbl="node1" presStyleIdx="5" presStyleCnt="6"/>
      <dgm:spPr/>
    </dgm:pt>
    <dgm:pt modelId="{0512B6BE-5330-4A4C-8735-B2B1DBBC0BE5}" type="pres">
      <dgm:prSet presAssocID="{D1E6E283-E95E-4807-BBA7-10A33AA440DD}" presName="imagNode" presStyleLbl="fgImgPlace1" presStyleIdx="5" presStyleCnt="6" custLinFactNeighborX="36819" custLinFactNeighborY="-18018"/>
      <dgm:spPr/>
    </dgm:pt>
  </dgm:ptLst>
  <dgm:cxnLst>
    <dgm:cxn modelId="{237AB815-FD0C-4B2B-88FF-256160712855}" type="presOf" srcId="{836C4345-03AD-4EB5-B90C-1AEF6F77C0C5}" destId="{9C8B6742-1998-448B-97C1-D488F0FAC256}" srcOrd="1" destOrd="0" presId="urn:microsoft.com/office/officeart/2005/8/layout/hList7"/>
    <dgm:cxn modelId="{43937825-5D1F-43B9-BF6F-46D352518992}" type="presOf" srcId="{B9EFD826-B859-47D6-B4C9-22158FCAE75E}" destId="{6C334493-41F1-442B-B528-A58F41E6C526}" srcOrd="0" destOrd="0" presId="urn:microsoft.com/office/officeart/2005/8/layout/hList7"/>
    <dgm:cxn modelId="{18882835-B790-4FB6-893F-DE3CFA3901A3}" srcId="{77429E90-C082-4318-9AA5-A762FCCACE76}" destId="{37D275FD-78CA-4A5B-9405-DD854BE23EC2}" srcOrd="3" destOrd="0" parTransId="{AD76D6F6-4241-4266-9B72-650AE7442B0C}" sibTransId="{E69A98AC-3301-40DC-A3F2-BAB206063509}"/>
    <dgm:cxn modelId="{954C1D39-8F5B-46DD-88CB-A3A68A01D093}" type="presOf" srcId="{0C9D556D-7C19-42AB-B309-9DEBC27953C5}" destId="{5AA9E4F2-3FBB-42D3-9CC0-A158E6B539D7}" srcOrd="0" destOrd="0" presId="urn:microsoft.com/office/officeart/2005/8/layout/hList7"/>
    <dgm:cxn modelId="{3EA2785E-44AB-44A3-B52F-E3519C5BA2DD}" srcId="{77429E90-C082-4318-9AA5-A762FCCACE76}" destId="{909344B6-DD7F-47A2-BECA-8B0A3C95E855}" srcOrd="2" destOrd="0" parTransId="{0EF06FF8-F5E3-458B-96CB-A4BE53656A00}" sibTransId="{0C9D556D-7C19-42AB-B309-9DEBC27953C5}"/>
    <dgm:cxn modelId="{D303F941-DD43-46E5-B779-5925F0B30ADC}" srcId="{77429E90-C082-4318-9AA5-A762FCCACE76}" destId="{836C4345-03AD-4EB5-B90C-1AEF6F77C0C5}" srcOrd="4" destOrd="0" parTransId="{6B5BD998-E0C5-4655-B6C4-CE61B5E0F130}" sibTransId="{DA1C2388-ACC1-40B9-8803-CE3A125AD38F}"/>
    <dgm:cxn modelId="{7A14686C-B74B-4FF6-94DB-12932F6BD4EC}" type="presOf" srcId="{A65EDDE8-7C08-4EB9-A64B-47598BD384A6}" destId="{B96614B2-7209-4335-BB3D-AF0221DE29F8}" srcOrd="0" destOrd="0" presId="urn:microsoft.com/office/officeart/2005/8/layout/hList7"/>
    <dgm:cxn modelId="{CE84566D-3976-4011-BE5F-E3CC59F13DBC}" type="presOf" srcId="{4A8FD8D3-1415-4E41-98F1-B952B5086A1F}" destId="{3FEEF4E8-569A-4BC0-9F0C-78C06592CE24}" srcOrd="1" destOrd="0" presId="urn:microsoft.com/office/officeart/2005/8/layout/hList7"/>
    <dgm:cxn modelId="{4E809C6D-933F-4F6D-97C0-9355AA6E9216}" type="presOf" srcId="{37D275FD-78CA-4A5B-9405-DD854BE23EC2}" destId="{7B09B15F-5C7E-4CF2-96E4-9046E7729A5B}" srcOrd="0" destOrd="0" presId="urn:microsoft.com/office/officeart/2005/8/layout/hList7"/>
    <dgm:cxn modelId="{8733B950-0D36-4F40-A746-4D99F6B3ADE2}" type="presOf" srcId="{909344B6-DD7F-47A2-BECA-8B0A3C95E855}" destId="{80EC0BF9-8267-450A-A3EE-46C8030F3600}" srcOrd="1" destOrd="0" presId="urn:microsoft.com/office/officeart/2005/8/layout/hList7"/>
    <dgm:cxn modelId="{4A489071-385A-4059-9397-B863F815258C}" srcId="{77429E90-C082-4318-9AA5-A762FCCACE76}" destId="{B9EFD826-B859-47D6-B4C9-22158FCAE75E}" srcOrd="1" destOrd="0" parTransId="{AB6F3985-230C-4C52-800F-8A8E7DDE2126}" sibTransId="{A65EDDE8-7C08-4EB9-A64B-47598BD384A6}"/>
    <dgm:cxn modelId="{22FAF179-73F8-4DAA-BB55-AB15281B8DB5}" type="presOf" srcId="{909344B6-DD7F-47A2-BECA-8B0A3C95E855}" destId="{E3E30BB0-6133-4AF0-9551-48474E243A41}" srcOrd="0" destOrd="0" presId="urn:microsoft.com/office/officeart/2005/8/layout/hList7"/>
    <dgm:cxn modelId="{F592A37A-0829-49EF-9588-65F7AA2F8496}" type="presOf" srcId="{E69A98AC-3301-40DC-A3F2-BAB206063509}" destId="{A1A0E2FB-6BBC-4BC9-BFA1-8B62738612D9}" srcOrd="0" destOrd="0" presId="urn:microsoft.com/office/officeart/2005/8/layout/hList7"/>
    <dgm:cxn modelId="{88661C82-12C7-4AA2-B8C8-93F47F77AB16}" type="presOf" srcId="{4A8FD8D3-1415-4E41-98F1-B952B5086A1F}" destId="{94A6EE9B-AB27-4FDC-87F2-3A4F3E7EC830}" srcOrd="0" destOrd="0" presId="urn:microsoft.com/office/officeart/2005/8/layout/hList7"/>
    <dgm:cxn modelId="{ACF4E784-C06D-4F54-AF7B-A87BEEE0B9F1}" type="presOf" srcId="{B9EFD826-B859-47D6-B4C9-22158FCAE75E}" destId="{03ABF984-1623-414B-900E-732AB7EFEF15}" srcOrd="1" destOrd="0" presId="urn:microsoft.com/office/officeart/2005/8/layout/hList7"/>
    <dgm:cxn modelId="{C52CD085-1F3D-41D3-895D-E4D7F9B96D08}" type="presOf" srcId="{37D275FD-78CA-4A5B-9405-DD854BE23EC2}" destId="{5040A959-92F4-4394-BE44-F9000A9381C6}" srcOrd="1" destOrd="0" presId="urn:microsoft.com/office/officeart/2005/8/layout/hList7"/>
    <dgm:cxn modelId="{90A42F8D-0723-4755-8CCE-BD4E814B6143}" type="presOf" srcId="{D1E6E283-E95E-4807-BBA7-10A33AA440DD}" destId="{2017E80C-1F39-47EE-A423-FFA447E22542}" srcOrd="1" destOrd="0" presId="urn:microsoft.com/office/officeart/2005/8/layout/hList7"/>
    <dgm:cxn modelId="{D4A20A98-7AC9-4DEB-8893-99817383A545}" type="presOf" srcId="{77429E90-C082-4318-9AA5-A762FCCACE76}" destId="{3E12A595-17F7-4CFA-B922-7F74028CCF9C}" srcOrd="0" destOrd="0" presId="urn:microsoft.com/office/officeart/2005/8/layout/hList7"/>
    <dgm:cxn modelId="{A033419E-1EC6-4F95-9681-15D98BC54C16}" type="presOf" srcId="{CA438492-57F1-4CB7-8FD7-99DEDDCC2891}" destId="{B27C8C02-EDC7-445E-ACDA-EB3D3B2DA942}" srcOrd="0" destOrd="0" presId="urn:microsoft.com/office/officeart/2005/8/layout/hList7"/>
    <dgm:cxn modelId="{797FE3AF-3505-4976-83D6-5DADB4A06E93}" type="presOf" srcId="{D1E6E283-E95E-4807-BBA7-10A33AA440DD}" destId="{E5AF9530-9C0C-478B-AD9A-B5B2072C66AD}" srcOrd="0" destOrd="0" presId="urn:microsoft.com/office/officeart/2005/8/layout/hList7"/>
    <dgm:cxn modelId="{857B98B7-CCFE-46C3-856B-00235C9834A6}" srcId="{77429E90-C082-4318-9AA5-A762FCCACE76}" destId="{D1E6E283-E95E-4807-BBA7-10A33AA440DD}" srcOrd="5" destOrd="0" parTransId="{4C13DC04-3E1C-489B-A2B1-930923FAD231}" sibTransId="{DD401F37-898A-4D98-B260-2F3B7773F26C}"/>
    <dgm:cxn modelId="{951F95F1-EE5D-4294-A0C9-E4DF90294323}" type="presOf" srcId="{DA1C2388-ACC1-40B9-8803-CE3A125AD38F}" destId="{4F6F08DC-94F7-477E-9D9E-2BE6F2EEA431}" srcOrd="0" destOrd="0" presId="urn:microsoft.com/office/officeart/2005/8/layout/hList7"/>
    <dgm:cxn modelId="{D9C9E1F1-5FD8-49E5-A7D7-BECA295F560C}" type="presOf" srcId="{836C4345-03AD-4EB5-B90C-1AEF6F77C0C5}" destId="{D5B27E90-20A6-4D6B-AA41-1990F68EFED6}" srcOrd="0" destOrd="0" presId="urn:microsoft.com/office/officeart/2005/8/layout/hList7"/>
    <dgm:cxn modelId="{DAC7A4F3-B47B-4070-9F51-E4A4D26ED83D}" srcId="{77429E90-C082-4318-9AA5-A762FCCACE76}" destId="{4A8FD8D3-1415-4E41-98F1-B952B5086A1F}" srcOrd="0" destOrd="0" parTransId="{FA080152-CB43-4EE2-8313-D8BB4E870DF0}" sibTransId="{CA438492-57F1-4CB7-8FD7-99DEDDCC2891}"/>
    <dgm:cxn modelId="{FE9C58E9-B39E-4AE4-99FF-4FCB717833F6}" type="presParOf" srcId="{3E12A595-17F7-4CFA-B922-7F74028CCF9C}" destId="{28A60823-5592-42AA-A678-211F77FEB9DA}" srcOrd="0" destOrd="0" presId="urn:microsoft.com/office/officeart/2005/8/layout/hList7"/>
    <dgm:cxn modelId="{540A610C-6B8B-4529-A19C-C6B11184EB5C}" type="presParOf" srcId="{3E12A595-17F7-4CFA-B922-7F74028CCF9C}" destId="{D1C45CC2-9053-4C42-A95C-634C8FA6E5B2}" srcOrd="1" destOrd="0" presId="urn:microsoft.com/office/officeart/2005/8/layout/hList7"/>
    <dgm:cxn modelId="{DCB57108-217E-4F4E-8A36-8A9F73744377}" type="presParOf" srcId="{D1C45CC2-9053-4C42-A95C-634C8FA6E5B2}" destId="{64424EE9-215D-4600-8570-3117AB9B6954}" srcOrd="0" destOrd="0" presId="urn:microsoft.com/office/officeart/2005/8/layout/hList7"/>
    <dgm:cxn modelId="{27967A0F-CAEB-4770-9304-17C25DA91B67}" type="presParOf" srcId="{64424EE9-215D-4600-8570-3117AB9B6954}" destId="{94A6EE9B-AB27-4FDC-87F2-3A4F3E7EC830}" srcOrd="0" destOrd="0" presId="urn:microsoft.com/office/officeart/2005/8/layout/hList7"/>
    <dgm:cxn modelId="{C6501611-5028-4334-8037-030A3C9453FF}" type="presParOf" srcId="{64424EE9-215D-4600-8570-3117AB9B6954}" destId="{3FEEF4E8-569A-4BC0-9F0C-78C06592CE24}" srcOrd="1" destOrd="0" presId="urn:microsoft.com/office/officeart/2005/8/layout/hList7"/>
    <dgm:cxn modelId="{F9E34E08-247B-4F54-AD2D-938872E37391}" type="presParOf" srcId="{64424EE9-215D-4600-8570-3117AB9B6954}" destId="{B47897BC-4001-4593-A614-1653444B23ED}" srcOrd="2" destOrd="0" presId="urn:microsoft.com/office/officeart/2005/8/layout/hList7"/>
    <dgm:cxn modelId="{A93AF048-818D-4670-A51E-BE3552EB22DB}" type="presParOf" srcId="{64424EE9-215D-4600-8570-3117AB9B6954}" destId="{1A7FA7BF-8A58-4662-A0FB-4E281EE33A80}" srcOrd="3" destOrd="0" presId="urn:microsoft.com/office/officeart/2005/8/layout/hList7"/>
    <dgm:cxn modelId="{55CC02BE-1C9A-4076-958D-73BBB5EDAA3B}" type="presParOf" srcId="{D1C45CC2-9053-4C42-A95C-634C8FA6E5B2}" destId="{B27C8C02-EDC7-445E-ACDA-EB3D3B2DA942}" srcOrd="1" destOrd="0" presId="urn:microsoft.com/office/officeart/2005/8/layout/hList7"/>
    <dgm:cxn modelId="{445BC015-5AB5-40BC-A78E-3F881B329D17}" type="presParOf" srcId="{D1C45CC2-9053-4C42-A95C-634C8FA6E5B2}" destId="{25ED4CD1-0B5E-4591-BA7D-C9B0C4848C42}" srcOrd="2" destOrd="0" presId="urn:microsoft.com/office/officeart/2005/8/layout/hList7"/>
    <dgm:cxn modelId="{B97D7051-1981-45BB-99C9-9BBE7BC73052}" type="presParOf" srcId="{25ED4CD1-0B5E-4591-BA7D-C9B0C4848C42}" destId="{6C334493-41F1-442B-B528-A58F41E6C526}" srcOrd="0" destOrd="0" presId="urn:microsoft.com/office/officeart/2005/8/layout/hList7"/>
    <dgm:cxn modelId="{AF0D03E8-140D-4777-82A0-E3D9E385B527}" type="presParOf" srcId="{25ED4CD1-0B5E-4591-BA7D-C9B0C4848C42}" destId="{03ABF984-1623-414B-900E-732AB7EFEF15}" srcOrd="1" destOrd="0" presId="urn:microsoft.com/office/officeart/2005/8/layout/hList7"/>
    <dgm:cxn modelId="{113054E7-8690-400A-8B53-3E42A8270ADF}" type="presParOf" srcId="{25ED4CD1-0B5E-4591-BA7D-C9B0C4848C42}" destId="{EE13C9CC-6A2F-4705-8D04-75C184CF67C7}" srcOrd="2" destOrd="0" presId="urn:microsoft.com/office/officeart/2005/8/layout/hList7"/>
    <dgm:cxn modelId="{CFEF0498-FE40-4D63-AA41-679FF85793EF}" type="presParOf" srcId="{25ED4CD1-0B5E-4591-BA7D-C9B0C4848C42}" destId="{10255400-85DF-480C-A9A6-FE95B6C0CA87}" srcOrd="3" destOrd="0" presId="urn:microsoft.com/office/officeart/2005/8/layout/hList7"/>
    <dgm:cxn modelId="{1E367B23-B21C-485C-96DA-CE6813676088}" type="presParOf" srcId="{D1C45CC2-9053-4C42-A95C-634C8FA6E5B2}" destId="{B96614B2-7209-4335-BB3D-AF0221DE29F8}" srcOrd="3" destOrd="0" presId="urn:microsoft.com/office/officeart/2005/8/layout/hList7"/>
    <dgm:cxn modelId="{D6564C2A-139D-4AC8-BAE2-E935CBBA1211}" type="presParOf" srcId="{D1C45CC2-9053-4C42-A95C-634C8FA6E5B2}" destId="{653AFC77-05A1-4602-80C5-78D93FACC535}" srcOrd="4" destOrd="0" presId="urn:microsoft.com/office/officeart/2005/8/layout/hList7"/>
    <dgm:cxn modelId="{A4E4D4F2-B93D-47A1-9550-E14C9D59BA2E}" type="presParOf" srcId="{653AFC77-05A1-4602-80C5-78D93FACC535}" destId="{E3E30BB0-6133-4AF0-9551-48474E243A41}" srcOrd="0" destOrd="0" presId="urn:microsoft.com/office/officeart/2005/8/layout/hList7"/>
    <dgm:cxn modelId="{FF778882-8396-49EA-8EEE-8FE49D3121A0}" type="presParOf" srcId="{653AFC77-05A1-4602-80C5-78D93FACC535}" destId="{80EC0BF9-8267-450A-A3EE-46C8030F3600}" srcOrd="1" destOrd="0" presId="urn:microsoft.com/office/officeart/2005/8/layout/hList7"/>
    <dgm:cxn modelId="{96951F77-9AE0-441E-A08F-FFF13DCCD08A}" type="presParOf" srcId="{653AFC77-05A1-4602-80C5-78D93FACC535}" destId="{5115FC5D-A6CA-48D6-B772-9710826F7B61}" srcOrd="2" destOrd="0" presId="urn:microsoft.com/office/officeart/2005/8/layout/hList7"/>
    <dgm:cxn modelId="{D5079D8A-5F12-4CF5-BEFA-87739A4F22F8}" type="presParOf" srcId="{653AFC77-05A1-4602-80C5-78D93FACC535}" destId="{CF8DC2F6-517B-4947-8F36-8775A26AD881}" srcOrd="3" destOrd="0" presId="urn:microsoft.com/office/officeart/2005/8/layout/hList7"/>
    <dgm:cxn modelId="{F6814075-7925-4654-9B2B-946180FC536E}" type="presParOf" srcId="{D1C45CC2-9053-4C42-A95C-634C8FA6E5B2}" destId="{5AA9E4F2-3FBB-42D3-9CC0-A158E6B539D7}" srcOrd="5" destOrd="0" presId="urn:microsoft.com/office/officeart/2005/8/layout/hList7"/>
    <dgm:cxn modelId="{8A0B2C5A-6E20-4FE3-BF08-DA9C2D3E3598}" type="presParOf" srcId="{D1C45CC2-9053-4C42-A95C-634C8FA6E5B2}" destId="{37C4CE4B-2E81-4C84-8184-2FABA0539355}" srcOrd="6" destOrd="0" presId="urn:microsoft.com/office/officeart/2005/8/layout/hList7"/>
    <dgm:cxn modelId="{FBDA8379-BBB4-4AC6-9A5A-B652FADDF1D1}" type="presParOf" srcId="{37C4CE4B-2E81-4C84-8184-2FABA0539355}" destId="{7B09B15F-5C7E-4CF2-96E4-9046E7729A5B}" srcOrd="0" destOrd="0" presId="urn:microsoft.com/office/officeart/2005/8/layout/hList7"/>
    <dgm:cxn modelId="{ED2B2794-5FDF-45BE-BF1D-970A4881CD98}" type="presParOf" srcId="{37C4CE4B-2E81-4C84-8184-2FABA0539355}" destId="{5040A959-92F4-4394-BE44-F9000A9381C6}" srcOrd="1" destOrd="0" presId="urn:microsoft.com/office/officeart/2005/8/layout/hList7"/>
    <dgm:cxn modelId="{78400A06-AD91-4C40-90D1-50232C73A5AB}" type="presParOf" srcId="{37C4CE4B-2E81-4C84-8184-2FABA0539355}" destId="{1F6B61A8-F57E-4F03-8ACA-AED57107086A}" srcOrd="2" destOrd="0" presId="urn:microsoft.com/office/officeart/2005/8/layout/hList7"/>
    <dgm:cxn modelId="{FE5590B6-9597-4042-91CB-F89CAAC4185F}" type="presParOf" srcId="{37C4CE4B-2E81-4C84-8184-2FABA0539355}" destId="{63C0A82C-2359-430F-B412-2C0EB1476425}" srcOrd="3" destOrd="0" presId="urn:microsoft.com/office/officeart/2005/8/layout/hList7"/>
    <dgm:cxn modelId="{B4745992-3B58-41B6-9154-2886E073586D}" type="presParOf" srcId="{D1C45CC2-9053-4C42-A95C-634C8FA6E5B2}" destId="{A1A0E2FB-6BBC-4BC9-BFA1-8B62738612D9}" srcOrd="7" destOrd="0" presId="urn:microsoft.com/office/officeart/2005/8/layout/hList7"/>
    <dgm:cxn modelId="{C9A51FCB-485C-491B-84D4-C161AA98268B}" type="presParOf" srcId="{D1C45CC2-9053-4C42-A95C-634C8FA6E5B2}" destId="{6F935DE8-F760-43EA-86F2-8CDA3587C227}" srcOrd="8" destOrd="0" presId="urn:microsoft.com/office/officeart/2005/8/layout/hList7"/>
    <dgm:cxn modelId="{554E0976-8BEE-46DB-88B6-BC0AC521B93A}" type="presParOf" srcId="{6F935DE8-F760-43EA-86F2-8CDA3587C227}" destId="{D5B27E90-20A6-4D6B-AA41-1990F68EFED6}" srcOrd="0" destOrd="0" presId="urn:microsoft.com/office/officeart/2005/8/layout/hList7"/>
    <dgm:cxn modelId="{2455FBCD-B458-4E9D-AE8D-61AC9B8D68BA}" type="presParOf" srcId="{6F935DE8-F760-43EA-86F2-8CDA3587C227}" destId="{9C8B6742-1998-448B-97C1-D488F0FAC256}" srcOrd="1" destOrd="0" presId="urn:microsoft.com/office/officeart/2005/8/layout/hList7"/>
    <dgm:cxn modelId="{D067D0C0-AF7E-4755-A495-D3A80A6774BB}" type="presParOf" srcId="{6F935DE8-F760-43EA-86F2-8CDA3587C227}" destId="{3F3A4209-E9EC-4883-A477-517DFFC9D7D8}" srcOrd="2" destOrd="0" presId="urn:microsoft.com/office/officeart/2005/8/layout/hList7"/>
    <dgm:cxn modelId="{AFAA7EE1-27DE-4BBD-8CCF-D123D5C72548}" type="presParOf" srcId="{6F935DE8-F760-43EA-86F2-8CDA3587C227}" destId="{56BA81E9-CD5F-4BE9-874D-44D6C12922AB}" srcOrd="3" destOrd="0" presId="urn:microsoft.com/office/officeart/2005/8/layout/hList7"/>
    <dgm:cxn modelId="{5902C9E2-0C22-41DB-A657-910F58BC616C}" type="presParOf" srcId="{D1C45CC2-9053-4C42-A95C-634C8FA6E5B2}" destId="{4F6F08DC-94F7-477E-9D9E-2BE6F2EEA431}" srcOrd="9" destOrd="0" presId="urn:microsoft.com/office/officeart/2005/8/layout/hList7"/>
    <dgm:cxn modelId="{1B720018-9615-43D9-913D-06A64A2E7988}" type="presParOf" srcId="{D1C45CC2-9053-4C42-A95C-634C8FA6E5B2}" destId="{62E50150-9A45-488C-B5F7-4B57FE147E07}" srcOrd="10" destOrd="0" presId="urn:microsoft.com/office/officeart/2005/8/layout/hList7"/>
    <dgm:cxn modelId="{7DBA1AAE-EDD5-4EB8-B951-1076A7042F4C}" type="presParOf" srcId="{62E50150-9A45-488C-B5F7-4B57FE147E07}" destId="{E5AF9530-9C0C-478B-AD9A-B5B2072C66AD}" srcOrd="0" destOrd="0" presId="urn:microsoft.com/office/officeart/2005/8/layout/hList7"/>
    <dgm:cxn modelId="{4CD023D5-8A8D-4869-830D-82DCC3DFD849}" type="presParOf" srcId="{62E50150-9A45-488C-B5F7-4B57FE147E07}" destId="{2017E80C-1F39-47EE-A423-FFA447E22542}" srcOrd="1" destOrd="0" presId="urn:microsoft.com/office/officeart/2005/8/layout/hList7"/>
    <dgm:cxn modelId="{B227211C-2683-423C-8309-1D2A60BCA000}" type="presParOf" srcId="{62E50150-9A45-488C-B5F7-4B57FE147E07}" destId="{C8CB0A30-0BB9-4A81-8C92-D2B17E48C076}" srcOrd="2" destOrd="0" presId="urn:microsoft.com/office/officeart/2005/8/layout/hList7"/>
    <dgm:cxn modelId="{93B18439-5A8E-40DB-8518-3CD61CC0320E}" type="presParOf" srcId="{62E50150-9A45-488C-B5F7-4B57FE147E07}" destId="{0512B6BE-5330-4A4C-8735-B2B1DBBC0BE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262CA-A197-49E5-97D3-1DC2892EA35E}">
      <dsp:nvSpPr>
        <dsp:cNvPr id="0" name=""/>
        <dsp:cNvSpPr/>
      </dsp:nvSpPr>
      <dsp:spPr>
        <a:xfrm>
          <a:off x="0" y="9071"/>
          <a:ext cx="8531000" cy="937096"/>
        </a:xfrm>
        <a:prstGeom prst="roundRect">
          <a:avLst/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/>
            <a:t>System Architecture:</a:t>
          </a:r>
          <a:endParaRPr lang="en-US" sz="1800" kern="1200"/>
        </a:p>
      </dsp:txBody>
      <dsp:txXfrm>
        <a:off x="45745" y="54816"/>
        <a:ext cx="8439510" cy="845606"/>
      </dsp:txXfrm>
    </dsp:sp>
    <dsp:sp modelId="{79BB31F5-CEB3-4F16-9175-E8B8773A771D}">
      <dsp:nvSpPr>
        <dsp:cNvPr id="0" name=""/>
        <dsp:cNvSpPr/>
      </dsp:nvSpPr>
      <dsp:spPr>
        <a:xfrm>
          <a:off x="0" y="1056352"/>
          <a:ext cx="8531000" cy="991489"/>
        </a:xfrm>
        <a:prstGeom prst="roundRect">
          <a:avLst/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/>
            <a:t>read in a guitar signal during the ‘learning’ phase and isolate subsections of a performance needed to generate the DTW learned-threshold.</a:t>
          </a:r>
          <a:endParaRPr lang="en-US" sz="1800" kern="1200" dirty="0"/>
        </a:p>
      </dsp:txBody>
      <dsp:txXfrm>
        <a:off x="48401" y="1104753"/>
        <a:ext cx="8434198" cy="894687"/>
      </dsp:txXfrm>
    </dsp:sp>
    <dsp:sp modelId="{4FF76D5E-3A71-4B31-88E6-51B7A22CA0A1}">
      <dsp:nvSpPr>
        <dsp:cNvPr id="0" name=""/>
        <dsp:cNvSpPr/>
      </dsp:nvSpPr>
      <dsp:spPr>
        <a:xfrm>
          <a:off x="0" y="2138966"/>
          <a:ext cx="8531000" cy="1452029"/>
        </a:xfrm>
        <a:prstGeom prst="roundRect">
          <a:avLst/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baseline="0" dirty="0"/>
            <a:t>then implement an analysis based on a modified dynamic time warping (DTW) algorithm, to compare the DTW cost function of incoming live audio against the cost-thresholds determined in the pre recording phase. </a:t>
          </a:r>
          <a:endParaRPr lang="en-US" sz="1800" kern="1200" dirty="0"/>
        </a:p>
      </dsp:txBody>
      <dsp:txXfrm>
        <a:off x="70882" y="2209848"/>
        <a:ext cx="8389236" cy="1310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6EE9B-AB27-4FDC-87F2-3A4F3E7EC830}">
      <dsp:nvSpPr>
        <dsp:cNvPr id="0" name=""/>
        <dsp:cNvSpPr/>
      </dsp:nvSpPr>
      <dsp:spPr>
        <a:xfrm>
          <a:off x="0" y="0"/>
          <a:ext cx="1982390" cy="342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9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0" y="1371600"/>
        <a:ext cx="1982390" cy="1371600"/>
      </dsp:txXfrm>
    </dsp:sp>
    <dsp:sp modelId="{1A7FA7BF-8A58-4662-A0FB-4E281EE33A80}">
      <dsp:nvSpPr>
        <dsp:cNvPr id="0" name=""/>
        <dsp:cNvSpPr/>
      </dsp:nvSpPr>
      <dsp:spPr>
        <a:xfrm>
          <a:off x="43968" y="0"/>
          <a:ext cx="1141857" cy="11418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34493-41F1-442B-B528-A58F41E6C526}">
      <dsp:nvSpPr>
        <dsp:cNvPr id="0" name=""/>
        <dsp:cNvSpPr/>
      </dsp:nvSpPr>
      <dsp:spPr>
        <a:xfrm>
          <a:off x="2042011" y="0"/>
          <a:ext cx="1982390" cy="342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9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2042011" y="1371600"/>
        <a:ext cx="1982390" cy="1371600"/>
      </dsp:txXfrm>
    </dsp:sp>
    <dsp:sp modelId="{10255400-85DF-480C-A9A6-FE95B6C0CA87}">
      <dsp:nvSpPr>
        <dsp:cNvPr id="0" name=""/>
        <dsp:cNvSpPr/>
      </dsp:nvSpPr>
      <dsp:spPr>
        <a:xfrm>
          <a:off x="2119909" y="77617"/>
          <a:ext cx="1190443" cy="123148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30BB0-6133-4AF0-9551-48474E243A41}">
      <dsp:nvSpPr>
        <dsp:cNvPr id="0" name=""/>
        <dsp:cNvSpPr/>
      </dsp:nvSpPr>
      <dsp:spPr>
        <a:xfrm>
          <a:off x="4113609" y="0"/>
          <a:ext cx="1982390" cy="342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9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                                          Dynamic Time Warping External:</a:t>
          </a:r>
          <a:endParaRPr lang="en-US" sz="1400" kern="1200" dirty="0"/>
        </a:p>
      </dsp:txBody>
      <dsp:txXfrm>
        <a:off x="4113609" y="1371600"/>
        <a:ext cx="1982390" cy="1371600"/>
      </dsp:txXfrm>
    </dsp:sp>
    <dsp:sp modelId="{CF8DC2F6-517B-4947-8F36-8775A26AD881}">
      <dsp:nvSpPr>
        <dsp:cNvPr id="0" name=""/>
        <dsp:cNvSpPr/>
      </dsp:nvSpPr>
      <dsp:spPr>
        <a:xfrm>
          <a:off x="4298623" y="353930"/>
          <a:ext cx="1156963" cy="139126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9B15F-5C7E-4CF2-96E4-9046E7729A5B}">
      <dsp:nvSpPr>
        <dsp:cNvPr id="0" name=""/>
        <dsp:cNvSpPr/>
      </dsp:nvSpPr>
      <dsp:spPr>
        <a:xfrm>
          <a:off x="6125735" y="0"/>
          <a:ext cx="1982390" cy="342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9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125735" y="1371600"/>
        <a:ext cx="1982390" cy="1371600"/>
      </dsp:txXfrm>
    </dsp:sp>
    <dsp:sp modelId="{63C0A82C-2359-430F-B412-2C0EB1476425}">
      <dsp:nvSpPr>
        <dsp:cNvPr id="0" name=""/>
        <dsp:cNvSpPr/>
      </dsp:nvSpPr>
      <dsp:spPr>
        <a:xfrm>
          <a:off x="6499985" y="802417"/>
          <a:ext cx="1141857" cy="1141857"/>
        </a:xfrm>
        <a:prstGeom prst="ellipse">
          <a:avLst/>
        </a:prstGeom>
        <a:blipFill dpi="0" rotWithShape="1">
          <a:blip xmlns:r="http://schemas.openxmlformats.org/officeDocument/2006/relationships" r:embed="rId4"/>
          <a:srcRect/>
          <a:stretch>
            <a:fillRect l="-4896" r="-9510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27E90-20A6-4D6B-AA41-1990F68EFED6}">
      <dsp:nvSpPr>
        <dsp:cNvPr id="0" name=""/>
        <dsp:cNvSpPr/>
      </dsp:nvSpPr>
      <dsp:spPr>
        <a:xfrm>
          <a:off x="8167598" y="0"/>
          <a:ext cx="1982390" cy="342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9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Compare Incoming live signal with sub signal of one of the recorded performance</a:t>
          </a:r>
          <a:endParaRPr lang="en-US" sz="1400" kern="1200" dirty="0"/>
        </a:p>
      </dsp:txBody>
      <dsp:txXfrm>
        <a:off x="8167598" y="1371600"/>
        <a:ext cx="1982390" cy="1371600"/>
      </dsp:txXfrm>
    </dsp:sp>
    <dsp:sp modelId="{56BA81E9-CD5F-4BE9-874D-44D6C12922AB}">
      <dsp:nvSpPr>
        <dsp:cNvPr id="0" name=""/>
        <dsp:cNvSpPr/>
      </dsp:nvSpPr>
      <dsp:spPr>
        <a:xfrm>
          <a:off x="8798035" y="176759"/>
          <a:ext cx="1141857" cy="1141857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F9530-9C0C-478B-AD9A-B5B2072C66AD}">
      <dsp:nvSpPr>
        <dsp:cNvPr id="0" name=""/>
        <dsp:cNvSpPr/>
      </dsp:nvSpPr>
      <dsp:spPr>
        <a:xfrm>
          <a:off x="10209460" y="0"/>
          <a:ext cx="1982390" cy="342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9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When LCP value is less than or equal to the LCP obtained from learning phase, trigger guitar effect</a:t>
          </a:r>
          <a:endParaRPr lang="en-US" sz="1400" kern="1200"/>
        </a:p>
      </dsp:txBody>
      <dsp:txXfrm>
        <a:off x="10209460" y="1371600"/>
        <a:ext cx="1982390" cy="1371600"/>
      </dsp:txXfrm>
    </dsp:sp>
    <dsp:sp modelId="{0512B6BE-5330-4A4C-8735-B2B1DBBC0BE5}">
      <dsp:nvSpPr>
        <dsp:cNvPr id="0" name=""/>
        <dsp:cNvSpPr/>
      </dsp:nvSpPr>
      <dsp:spPr>
        <a:xfrm>
          <a:off x="11050143" y="0"/>
          <a:ext cx="1141857" cy="114185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60823-5592-42AA-A678-211F77FEB9DA}">
      <dsp:nvSpPr>
        <dsp:cNvPr id="0" name=""/>
        <dsp:cNvSpPr/>
      </dsp:nvSpPr>
      <dsp:spPr>
        <a:xfrm>
          <a:off x="0" y="0"/>
          <a:ext cx="11526443" cy="6455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Sunday, November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3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5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9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Sunday, November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0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03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7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8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9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1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9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1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Sunday, November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32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23" r:id="rId5"/>
    <p:sldLayoutId id="2147483717" r:id="rId6"/>
    <p:sldLayoutId id="2147483718" r:id="rId7"/>
    <p:sldLayoutId id="2147483719" r:id="rId8"/>
    <p:sldLayoutId id="2147483722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comments" Target="../comments/comment2.xml"/><Relationship Id="rId4" Type="http://schemas.openxmlformats.org/officeDocument/2006/relationships/image" Target="../media/image10.png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microsoft.com/office/2007/relationships/media" Target="../media/media2.MOV"/><Relationship Id="rId7" Type="http://schemas.microsoft.com/office/2007/relationships/hdphoto" Target="../media/hdphoto2.wdp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video" Target="../media/media1.MOV"/><Relationship Id="rId16" Type="http://schemas.openxmlformats.org/officeDocument/2006/relationships/image" Target="../media/image33.png"/><Relationship Id="rId1" Type="http://schemas.microsoft.com/office/2007/relationships/media" Target="../media/media1.MOV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2.png"/><Relationship Id="rId10" Type="http://schemas.openxmlformats.org/officeDocument/2006/relationships/image" Target="../media/image6.png"/><Relationship Id="rId19" Type="http://schemas.openxmlformats.org/officeDocument/2006/relationships/comments" Target="../comments/comment3.xml"/><Relationship Id="rId4" Type="http://schemas.openxmlformats.org/officeDocument/2006/relationships/video" Target="../media/media2.MOV"/><Relationship Id="rId9" Type="http://schemas.openxmlformats.org/officeDocument/2006/relationships/image" Target="../media/image27.wmf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ABB11-2965-4A8B-AC02-BA8E40901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73" t="13957" r="1"/>
          <a:stretch/>
        </p:blipFill>
        <p:spPr>
          <a:xfrm>
            <a:off x="321734" y="557194"/>
            <a:ext cx="5674894" cy="2607857"/>
          </a:xfrm>
          <a:prstGeom prst="rect">
            <a:avLst/>
          </a:prstGeom>
          <a:effectLst>
            <a:outerShdw blurRad="1016000" dist="647700" dir="21540000" sx="107000" sy="107000" algn="ctr" rotWithShape="0">
              <a:srgbClr val="000000">
                <a:alpha val="76000"/>
              </a:srgbClr>
            </a:outerShdw>
            <a:reflection stA="17000" endPos="44000" dir="5400000" sy="-100000" algn="bl" rotWithShape="0"/>
            <a:softEdge rad="228600"/>
          </a:effectLst>
        </p:spPr>
      </p:pic>
      <p:pic>
        <p:nvPicPr>
          <p:cNvPr id="30" name="Picture 1">
            <a:extLst>
              <a:ext uri="{FF2B5EF4-FFF2-40B4-BE49-F238E27FC236}">
                <a16:creationId xmlns:a16="http://schemas.microsoft.com/office/drawing/2014/main" id="{CFDE2B29-E3C7-4085-BAD3-3E9CBBFA4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7" r="25749" b="-4"/>
          <a:stretch/>
        </p:blipFill>
        <p:spPr>
          <a:xfrm>
            <a:off x="321735" y="3524289"/>
            <a:ext cx="2676579" cy="277651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F4D716-B3A2-4866-B91E-F9D0EEC6D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74" r="25228" b="1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  <a:effectLst>
            <a:outerShdw blurRad="1016000" dist="647700" dir="21540000" sx="107000" sy="107000" algn="ctr" rotWithShape="0">
              <a:srgbClr val="000000">
                <a:alpha val="76000"/>
              </a:srgbClr>
            </a:outerShdw>
            <a:reflection stA="17000" endPos="44000" dir="5400000" sy="-100000" algn="bl" rotWithShape="0"/>
            <a:softEdge rad="228600"/>
          </a:effectLst>
        </p:spPr>
      </p:pic>
      <p:pic>
        <p:nvPicPr>
          <p:cNvPr id="1026" name="Picture 2" descr="Understanding Dynamic Time Warping - The Databricks Blog">
            <a:extLst>
              <a:ext uri="{FF2B5EF4-FFF2-40B4-BE49-F238E27FC236}">
                <a16:creationId xmlns:a16="http://schemas.microsoft.com/office/drawing/2014/main" id="{6811C700-98E4-41E8-9885-B5392B544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0" r="1" b="6995"/>
          <a:stretch/>
        </p:blipFill>
        <p:spPr bwMode="auto">
          <a:xfrm>
            <a:off x="6195373" y="321733"/>
            <a:ext cx="5674892" cy="5979074"/>
          </a:xfrm>
          <a:prstGeom prst="rect">
            <a:avLst/>
          </a:prstGeom>
          <a:noFill/>
          <a:effectLst>
            <a:outerShdw blurRad="1016000" dist="647700" dir="21540000" sx="107000" sy="107000" algn="ctr" rotWithShape="0">
              <a:srgbClr val="000000">
                <a:alpha val="76000"/>
              </a:srgbClr>
            </a:outerShdw>
            <a:reflection stA="17000" endPos="44000" dir="5400000" sy="-100000" algn="bl" rotWithShape="0"/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09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CF9ED58-0E9F-482E-8E26-FB845C4C2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2" t="1246" r="-1918" b="5689"/>
          <a:stretch/>
        </p:blipFill>
        <p:spPr>
          <a:xfrm>
            <a:off x="-95249" y="-27224"/>
            <a:ext cx="3655347" cy="6912445"/>
          </a:xfrm>
          <a:prstGeom prst="rect">
            <a:avLst/>
          </a:prstGeom>
          <a:effectLst>
            <a:glow rad="127000">
              <a:schemeClr val="bg1">
                <a:alpha val="32000"/>
              </a:schemeClr>
            </a:glow>
            <a:softEdge rad="114300"/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711BA50-38E4-4949-87F9-DF7AE3504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" t="2483" r="33125" b="2483"/>
          <a:stretch/>
        </p:blipFill>
        <p:spPr>
          <a:xfrm>
            <a:off x="3245773" y="0"/>
            <a:ext cx="4155152" cy="6912446"/>
          </a:xfrm>
          <a:prstGeom prst="rect">
            <a:avLst/>
          </a:prstGeom>
          <a:effectLst>
            <a:glow rad="12700">
              <a:schemeClr val="bg1">
                <a:alpha val="32000"/>
              </a:schemeClr>
            </a:glow>
            <a:softEdge rad="114300"/>
          </a:effec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FEA8246-34EF-4B96-A2B9-4B6DF86400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7248774" y="-165372"/>
            <a:ext cx="4943225" cy="7188740"/>
          </a:xfrm>
          <a:prstGeom prst="rect">
            <a:avLst/>
          </a:prstGeom>
          <a:effectLst>
            <a:glow>
              <a:schemeClr val="bg1">
                <a:alpha val="32000"/>
              </a:schemeClr>
            </a:glow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8439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23C15B7-D7D3-419C-B92C-2BC9F699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313" y="-243191"/>
            <a:ext cx="4308564" cy="7251191"/>
          </a:xfrm>
          <a:prstGeom prst="rect">
            <a:avLst/>
          </a:prstGeom>
          <a:effectLst>
            <a:softEdge rad="279400"/>
          </a:effec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10BB86-882B-4619-9CC9-E5C15AC9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43" y="-155643"/>
            <a:ext cx="4101019" cy="704486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F0B88BA-1899-4577-8EE4-E79F06532D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827" b="5368"/>
          <a:stretch/>
        </p:blipFill>
        <p:spPr>
          <a:xfrm>
            <a:off x="7406802" y="-155643"/>
            <a:ext cx="2613498" cy="7013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1FF49-A12D-477B-AE02-A602054BC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6000"/>
          </a:blip>
          <a:stretch>
            <a:fillRect/>
          </a:stretch>
        </p:blipFill>
        <p:spPr>
          <a:xfrm>
            <a:off x="9854118" y="-1"/>
            <a:ext cx="2348865" cy="6889225"/>
          </a:xfrm>
          <a:prstGeom prst="rect">
            <a:avLst/>
          </a:prstGeom>
          <a:effectLst>
            <a:glow rad="25400">
              <a:schemeClr val="bg1"/>
            </a:glo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267844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39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1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45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69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51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15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090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59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64018-F6B7-49E3-8F12-05028836D0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480"/>
                    </a14:imgEffect>
                    <a14:imgEffect>
                      <a14:saturation sat="1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850" y="-96619"/>
            <a:ext cx="12273699" cy="6930081"/>
          </a:xfrm>
          <a:prstGeom prst="rect">
            <a:avLst/>
          </a:prstGeom>
          <a:effectLst>
            <a:glow rad="38100">
              <a:schemeClr val="bg1">
                <a:lumMod val="75000"/>
                <a:lumOff val="25000"/>
                <a:alpha val="40000"/>
              </a:schemeClr>
            </a:glow>
            <a:softEdge rad="635000"/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FC54888-89AB-4FDE-8399-ED15F9056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FC7918-A246-4D71-AC83-99A43A299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9FE24C0-B10D-4522-9F40-F37B76AF6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8AAEFF90-3AEB-4E90-9942-9B3F2419C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53D0C6E1-3FFC-4EBA-B891-74A82EA57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E74B424-9CB2-4C9A-AD36-BB54832C0C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F8FA2A77-B793-4E33-A0A1-9F33C3A95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187ECA98-7066-4B6F-BA4D-7020654C4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FB1DBF12-6E9F-46BC-9F8B-6D5898A81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4FD53BD1-49EE-430D-B573-7107DF743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24D70D26-9208-40DC-9BBA-B11032D45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3">
                <a:extLst>
                  <a:ext uri="{FF2B5EF4-FFF2-40B4-BE49-F238E27FC236}">
                    <a16:creationId xmlns:a16="http://schemas.microsoft.com/office/drawing/2014/main" id="{153A3D48-7BA2-411A-AD1B-5FA2C6775F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4">
                <a:extLst>
                  <a:ext uri="{FF2B5EF4-FFF2-40B4-BE49-F238E27FC236}">
                    <a16:creationId xmlns:a16="http://schemas.microsoft.com/office/drawing/2014/main" id="{DA797AE9-EC1D-4444-ABD6-3849F979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EAAB8C47-F365-4151-AA52-C11ED3098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Line 16">
                <a:extLst>
                  <a:ext uri="{FF2B5EF4-FFF2-40B4-BE49-F238E27FC236}">
                    <a16:creationId xmlns:a16="http://schemas.microsoft.com/office/drawing/2014/main" id="{D3A5592D-BD4B-45F3-AE79-A8D46A100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2" name="Freeform 17">
                <a:extLst>
                  <a:ext uri="{FF2B5EF4-FFF2-40B4-BE49-F238E27FC236}">
                    <a16:creationId xmlns:a16="http://schemas.microsoft.com/office/drawing/2014/main" id="{D46F5996-9CE4-4571-BB76-2AAF3F91A4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8">
                <a:extLst>
                  <a:ext uri="{FF2B5EF4-FFF2-40B4-BE49-F238E27FC236}">
                    <a16:creationId xmlns:a16="http://schemas.microsoft.com/office/drawing/2014/main" id="{A989F1CB-2712-419A-A65B-B966E56C3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11E54D95-15EF-41B6-BB8C-4A33E48D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20">
                <a:extLst>
                  <a:ext uri="{FF2B5EF4-FFF2-40B4-BE49-F238E27FC236}">
                    <a16:creationId xmlns:a16="http://schemas.microsoft.com/office/drawing/2014/main" id="{0FCB9321-167E-4808-858B-056C3703F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Rectangle 21">
                <a:extLst>
                  <a:ext uri="{FF2B5EF4-FFF2-40B4-BE49-F238E27FC236}">
                    <a16:creationId xmlns:a16="http://schemas.microsoft.com/office/drawing/2014/main" id="{9E1B261D-7B62-40B3-B657-F4D5F29A7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22">
                <a:extLst>
                  <a:ext uri="{FF2B5EF4-FFF2-40B4-BE49-F238E27FC236}">
                    <a16:creationId xmlns:a16="http://schemas.microsoft.com/office/drawing/2014/main" id="{20259B9C-CEF6-489A-962F-083A52E59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3">
                <a:extLst>
                  <a:ext uri="{FF2B5EF4-FFF2-40B4-BE49-F238E27FC236}">
                    <a16:creationId xmlns:a16="http://schemas.microsoft.com/office/drawing/2014/main" id="{301163BE-2A4A-4FCB-94C1-A77C09073D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DDCDA50E-9C78-402A-B300-E47234CE1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A5C2C1F3-BFC5-4D44-99EA-6E77C3C85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CF4A68A-8533-47F5-BC90-69636B3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7">
                <a:extLst>
                  <a:ext uri="{FF2B5EF4-FFF2-40B4-BE49-F238E27FC236}">
                    <a16:creationId xmlns:a16="http://schemas.microsoft.com/office/drawing/2014/main" id="{36F9F7CE-52A7-459D-9465-BAE58F3B0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8">
                <a:extLst>
                  <a:ext uri="{FF2B5EF4-FFF2-40B4-BE49-F238E27FC236}">
                    <a16:creationId xmlns:a16="http://schemas.microsoft.com/office/drawing/2014/main" id="{FFDF2644-9068-42CA-9CF3-04D8F71C7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9">
                <a:extLst>
                  <a:ext uri="{FF2B5EF4-FFF2-40B4-BE49-F238E27FC236}">
                    <a16:creationId xmlns:a16="http://schemas.microsoft.com/office/drawing/2014/main" id="{DD1703D2-0D64-4842-9EE4-F300B7006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30">
                <a:extLst>
                  <a:ext uri="{FF2B5EF4-FFF2-40B4-BE49-F238E27FC236}">
                    <a16:creationId xmlns:a16="http://schemas.microsoft.com/office/drawing/2014/main" id="{B4FBF209-BE7A-41CB-B744-5191DCF9A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1">
                <a:extLst>
                  <a:ext uri="{FF2B5EF4-FFF2-40B4-BE49-F238E27FC236}">
                    <a16:creationId xmlns:a16="http://schemas.microsoft.com/office/drawing/2014/main" id="{AA58A3E7-881D-4514-AE14-314DE4B7B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BED005-F249-40EF-AC8A-0D2000074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0" name="Freeform 32">
                <a:extLst>
                  <a:ext uri="{FF2B5EF4-FFF2-40B4-BE49-F238E27FC236}">
                    <a16:creationId xmlns:a16="http://schemas.microsoft.com/office/drawing/2014/main" id="{E34F6E9F-271D-427D-804F-17A4CE43F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" name="Freeform 33">
                <a:extLst>
                  <a:ext uri="{FF2B5EF4-FFF2-40B4-BE49-F238E27FC236}">
                    <a16:creationId xmlns:a16="http://schemas.microsoft.com/office/drawing/2014/main" id="{9D0A0718-BBE7-448C-8E6E-5D430DB15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4">
                <a:extLst>
                  <a:ext uri="{FF2B5EF4-FFF2-40B4-BE49-F238E27FC236}">
                    <a16:creationId xmlns:a16="http://schemas.microsoft.com/office/drawing/2014/main" id="{509C583E-0CD7-4134-8AF9-234C14A58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5">
                <a:extLst>
                  <a:ext uri="{FF2B5EF4-FFF2-40B4-BE49-F238E27FC236}">
                    <a16:creationId xmlns:a16="http://schemas.microsoft.com/office/drawing/2014/main" id="{36A546E9-B239-471B-B628-3300F6427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07359533-F24D-4C2B-BA11-3339F735E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7">
                <a:extLst>
                  <a:ext uri="{FF2B5EF4-FFF2-40B4-BE49-F238E27FC236}">
                    <a16:creationId xmlns:a16="http://schemas.microsoft.com/office/drawing/2014/main" id="{9075FE6B-2209-4273-87FB-F93B181D1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8">
                <a:extLst>
                  <a:ext uri="{FF2B5EF4-FFF2-40B4-BE49-F238E27FC236}">
                    <a16:creationId xmlns:a16="http://schemas.microsoft.com/office/drawing/2014/main" id="{1B7D0006-EB9B-4D83-A4C6-15687D8DE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9">
                <a:extLst>
                  <a:ext uri="{FF2B5EF4-FFF2-40B4-BE49-F238E27FC236}">
                    <a16:creationId xmlns:a16="http://schemas.microsoft.com/office/drawing/2014/main" id="{07C05E33-5F59-467F-839F-9FCF51C8E0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40">
                <a:extLst>
                  <a:ext uri="{FF2B5EF4-FFF2-40B4-BE49-F238E27FC236}">
                    <a16:creationId xmlns:a16="http://schemas.microsoft.com/office/drawing/2014/main" id="{A1818E89-580F-4191-A278-ED554EB70E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Rectangle 41">
                <a:extLst>
                  <a:ext uri="{FF2B5EF4-FFF2-40B4-BE49-F238E27FC236}">
                    <a16:creationId xmlns:a16="http://schemas.microsoft.com/office/drawing/2014/main" id="{4E0D44F0-0A58-41A1-A521-7FA152FB2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2CBC1380-2B47-4D36-B8B1-6981A3712F28}"/>
              </a:ext>
            </a:extLst>
          </p:cNvPr>
          <p:cNvSpPr txBox="1">
            <a:spLocks/>
          </p:cNvSpPr>
          <p:nvPr/>
        </p:nvSpPr>
        <p:spPr>
          <a:xfrm>
            <a:off x="0" y="-15992"/>
            <a:ext cx="12589329" cy="738305"/>
          </a:xfrm>
          <a:prstGeom prst="rect">
            <a:avLst/>
          </a:prstGeom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4400" kern="1200" cap="none" spc="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Dynamic Time Warping Triggered Guitar Effects Platform</a:t>
            </a:r>
            <a:endParaRPr lang="en-US" b="1" dirty="0"/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221FEE2C-E2EC-4958-963D-53CD8479B8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636757"/>
              </p:ext>
            </p:extLst>
          </p:nvPr>
        </p:nvGraphicFramePr>
        <p:xfrm>
          <a:off x="159546" y="2384111"/>
          <a:ext cx="8531000" cy="3590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9" name="Picture 4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26F580-FDC8-484B-8240-6372BBB1D3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4000"/>
          </a:blip>
          <a:srcRect r="10079" b="-1"/>
          <a:stretch/>
        </p:blipFill>
        <p:spPr>
          <a:xfrm>
            <a:off x="8788177" y="1982953"/>
            <a:ext cx="3432401" cy="4850509"/>
          </a:xfrm>
          <a:prstGeom prst="round2DiagRect">
            <a:avLst>
              <a:gd name="adj1" fmla="val 23413"/>
              <a:gd name="adj2" fmla="val 50000"/>
            </a:avLst>
          </a:prstGeom>
          <a:ln w="19050" cap="sq">
            <a:solidFill>
              <a:srgbClr val="FF0000"/>
            </a:solidFill>
            <a:miter lim="800000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  <a:softEdge rad="190500"/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C3DC182-24BF-449E-B437-BA68AAAC0B09}"/>
              </a:ext>
            </a:extLst>
          </p:cNvPr>
          <p:cNvSpPr txBox="1"/>
          <p:nvPr/>
        </p:nvSpPr>
        <p:spPr>
          <a:xfrm>
            <a:off x="-40850" y="551280"/>
            <a:ext cx="12172954" cy="2123658"/>
          </a:xfrm>
          <a:prstGeom prst="rect">
            <a:avLst/>
          </a:prstGeom>
          <a:noFill/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11B1B"/>
                </a:solidFill>
              </a:rPr>
              <a:t>In live performance, guitar effect pedals are a versatile yet limiting asset, requiring presence of mind on the part of the performer. This platform offers an automatic solution to the restrictions that guitar effect pedals present.</a:t>
            </a:r>
          </a:p>
          <a:p>
            <a:pPr algn="ctr"/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18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99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910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530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04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22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009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71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1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321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03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7C158-E44B-46F2-9800-AC586A7375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-241732" y="-126592"/>
            <a:ext cx="7476044" cy="3606181"/>
          </a:xfrm>
          <a:prstGeom prst="rect">
            <a:avLst/>
          </a:prstGeom>
          <a:effectLst>
            <a:softEdge rad="279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034E0-0CCC-4113-9261-75F9586C58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3251819"/>
            <a:ext cx="2933700" cy="3606181"/>
          </a:xfrm>
          <a:prstGeom prst="rect">
            <a:avLst/>
          </a:prstGeom>
          <a:effectLst>
            <a:glow rad="127000">
              <a:schemeClr val="accent5">
                <a:lumMod val="60000"/>
                <a:lumOff val="40000"/>
                <a:alpha val="14000"/>
              </a:schemeClr>
            </a:glow>
            <a:softEdge rad="266700"/>
          </a:effectLst>
        </p:spPr>
      </p:pic>
      <p:pic>
        <p:nvPicPr>
          <p:cNvPr id="13" name="Picture 2" descr="https://lh6.googleusercontent.com/2RUYtwuhCiaRZVRxztNcxd1ObbhTPP3rShKXrG1c15AZJMveos0vFjYXXpk4vvO1aD3yJesiGTJScxDUw_YltNDG1Y0nVmimSC67V2-Vf7ovIuRw9ShTjOk1vkksOVdoW0jyt39H0Qk">
            <a:extLst>
              <a:ext uri="{FF2B5EF4-FFF2-40B4-BE49-F238E27FC236}">
                <a16:creationId xmlns:a16="http://schemas.microsoft.com/office/drawing/2014/main" id="{BB63EF04-2DC2-488E-9A7B-10B2E6199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689" y="-75575"/>
            <a:ext cx="5473832" cy="3555163"/>
          </a:xfrm>
          <a:prstGeom prst="rect">
            <a:avLst/>
          </a:prstGeom>
          <a:noFill/>
          <a:effectLst>
            <a:softEdge rad="266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3832A0-0C9F-491A-A4BB-70B65DD4C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404247"/>
              </p:ext>
            </p:extLst>
          </p:nvPr>
        </p:nvGraphicFramePr>
        <p:xfrm>
          <a:off x="0" y="3429000"/>
          <a:ext cx="121920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69BFA14-A938-4C43-A0AD-EB87A7E08AFC}"/>
              </a:ext>
            </a:extLst>
          </p:cNvPr>
          <p:cNvSpPr txBox="1"/>
          <p:nvPr/>
        </p:nvSpPr>
        <p:spPr>
          <a:xfrm>
            <a:off x="6509256" y="5583883"/>
            <a:ext cx="1676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Feed in two song performances for learning phase and obtain Least Cost Path (LCP) for each sub signal</a:t>
            </a:r>
            <a:endParaRPr lang="en-US" sz="12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6B6D0-4EB3-4683-AC24-167E4914DDC3}"/>
              </a:ext>
            </a:extLst>
          </p:cNvPr>
          <p:cNvSpPr txBox="1"/>
          <p:nvPr/>
        </p:nvSpPr>
        <p:spPr>
          <a:xfrm>
            <a:off x="0" y="4722109"/>
            <a:ext cx="41100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This automation was achieved through the use of Pure Data, a GUI for audio manipulation applications, with embedded Python externals. When the algorithm detects a match, the platform runs the ‘pure’ digitalized audio signal through custom made PD effects patches! 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04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735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75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2134-B127-4D22-BCF3-4BD5C5FD6CFD}"/>
              </a:ext>
            </a:extLst>
          </p:cNvPr>
          <p:cNvSpPr txBox="1">
            <a:spLocks/>
          </p:cNvSpPr>
          <p:nvPr/>
        </p:nvSpPr>
        <p:spPr>
          <a:xfrm>
            <a:off x="617034" y="0"/>
            <a:ext cx="9912355" cy="8193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4400" kern="1200" cap="none" spc="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It works: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8BC458-178E-48F6-A075-F565B5321A3B}"/>
              </a:ext>
            </a:extLst>
          </p:cNvPr>
          <p:cNvSpPr/>
          <p:nvPr/>
        </p:nvSpPr>
        <p:spPr>
          <a:xfrm>
            <a:off x="150529" y="474345"/>
            <a:ext cx="489985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This automation was achieved through the use of Pure Data, a GUI for audio manipulation applications, with embedded Python externals. When the algorithm detects a match, the platform runs the ‘pure’ digitalized audio signal through custom made PD effects patches! </a:t>
            </a:r>
          </a:p>
          <a:p>
            <a:endParaRPr lang="en-US" dirty="0"/>
          </a:p>
          <a:p>
            <a:r>
              <a:rPr lang="en-US" dirty="0"/>
              <a:t>Dynamic Time Warping External:</a:t>
            </a:r>
          </a:p>
          <a:p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Feed in two song performances for learning phase and obtain Least Cost Path (LCP) for each sub signal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Compare Incoming live signal with sub signal of one of the recorded performance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When LCP value is less than or equal to the LCP obtained from learning phase, trigger guitar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F650D-4660-4B16-8A22-ED833724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5303558" y="3157116"/>
            <a:ext cx="4521277" cy="370088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6" descr="https://lh6.googleusercontent.com/92RTuTgfFGZ3AYvVKm0IB7Zp_eJ7hsLbTG4TqlFoLTGJnial3I8ohYBDukV3xHz5lm5b0y1oYelEbxEIKXzmkoc6jNREpQPyX0VmY1afP5xI-2FXSwy4ZrRCmLyUpywuHzPDicBx77s">
            <a:extLst>
              <a:ext uri="{FF2B5EF4-FFF2-40B4-BE49-F238E27FC236}">
                <a16:creationId xmlns:a16="http://schemas.microsoft.com/office/drawing/2014/main" id="{BCFCBEC7-4D7A-407F-B4C6-B91E6455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706" y="5283200"/>
            <a:ext cx="2038491" cy="15748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22B45B-6929-4EC3-9EC8-5F468DCD92A3}"/>
              </a:ext>
            </a:extLst>
          </p:cNvPr>
          <p:cNvCxnSpPr>
            <a:stCxn id="5" idx="0"/>
          </p:cNvCxnSpPr>
          <p:nvPr/>
        </p:nvCxnSpPr>
        <p:spPr>
          <a:xfrm flipV="1">
            <a:off x="6544952" y="4230370"/>
            <a:ext cx="640970" cy="1052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s://lh6.googleusercontent.com/2RUYtwuhCiaRZVRxztNcxd1ObbhTPP3rShKXrG1c15AZJMveos0vFjYXXpk4vvO1aD3yJesiGTJScxDUw_YltNDG1Y0nVmimSC67V2-Vf7ovIuRw9ShTjOk1vkksOVdoW0jyt39H0Qk">
            <a:extLst>
              <a:ext uri="{FF2B5EF4-FFF2-40B4-BE49-F238E27FC236}">
                <a16:creationId xmlns:a16="http://schemas.microsoft.com/office/drawing/2014/main" id="{BACAD17F-8985-434D-BAE2-84534EEE9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380" y="1"/>
            <a:ext cx="7141620" cy="3007878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67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2EFF58-933C-4420-A9EF-390D669D9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836" y="437214"/>
            <a:ext cx="11831559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Raleway"/>
              </a:rPr>
              <a:t>DTW Path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Montserrat"/>
              </a:rPr>
              <a:t>The process can be thought of conceptually as arranging the two sequences on the sides of a grid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Montserrat"/>
              </a:rPr>
              <a:t>Each cell within the grid will be filled in with a distance measure comparing the corresponding elements of the two sequences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5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    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7849A9B-215C-400E-A6EB-5B673CB8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952" y="3692340"/>
            <a:ext cx="3541756" cy="2909983"/>
          </a:xfrm>
          <a:prstGeom prst="rect">
            <a:avLst/>
          </a:prstGeom>
          <a:noFill/>
          <a:effectLst>
            <a:outerShdw blurRad="901700" dist="215900" dir="4800000" sx="109000" sy="109000" algn="ctr" rotWithShape="0">
              <a:srgbClr val="000000">
                <a:alpha val="29000"/>
              </a:srgbClr>
            </a:outerShdw>
            <a:reflection blurRad="101600" stA="10000" endPos="75000" dist="10033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6AEAE3-ECCC-4943-BFA7-D9CD12AC0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53" y="2480926"/>
            <a:ext cx="2821299" cy="2666405"/>
          </a:xfrm>
          <a:prstGeom prst="rect">
            <a:avLst/>
          </a:prstGeom>
          <a:noFill/>
          <a:effectLst>
            <a:outerShdw blurRad="901700" dist="215900" dir="4800000" sx="109000" sy="109000" algn="ctr" rotWithShape="0">
              <a:srgbClr val="000000">
                <a:alpha val="29000"/>
              </a:srgbClr>
            </a:outerShdw>
            <a:reflection blurRad="101600" stA="10000" endPos="75000" dist="10033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A0CE6917-9E68-47A2-8269-52EDEAB8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471" y="2480926"/>
            <a:ext cx="1336211" cy="1830593"/>
          </a:xfrm>
          <a:prstGeom prst="rect">
            <a:avLst/>
          </a:prstGeom>
          <a:noFill/>
          <a:effectLst>
            <a:outerShdw blurRad="901700" dist="215900" dir="4800000" sx="109000" sy="109000" algn="ctr" rotWithShape="0">
              <a:srgbClr val="000000">
                <a:alpha val="29000"/>
              </a:srgbClr>
            </a:outerShdw>
            <a:reflection blurRad="101600" stA="10000" endPos="75000" dist="10033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F2B5566-4FE5-4A1A-9EFA-20E7B172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04" y="5222754"/>
            <a:ext cx="5935792" cy="1382990"/>
          </a:xfrm>
          <a:prstGeom prst="rect">
            <a:avLst/>
          </a:prstGeom>
          <a:noFill/>
          <a:effectLst>
            <a:outerShdw blurRad="901700" dist="215900" dir="4800000" sx="109000" sy="109000" algn="ctr" rotWithShape="0">
              <a:srgbClr val="000000">
                <a:alpha val="29000"/>
              </a:srgbClr>
            </a:outerShdw>
            <a:reflection blurRad="101600" stA="10000" endPos="75000" dist="10033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D7FEA15-22A5-4019-ABD3-7C78AC614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154" y="3827282"/>
            <a:ext cx="1886111" cy="2775041"/>
          </a:xfrm>
          <a:prstGeom prst="rect">
            <a:avLst/>
          </a:prstGeom>
          <a:noFill/>
          <a:effectLst>
            <a:outerShdw blurRad="901700" dist="215900" dir="4800000" sx="109000" sy="109000" algn="ctr" rotWithShape="0">
              <a:srgbClr val="000000">
                <a:alpha val="29000"/>
              </a:srgbClr>
            </a:outerShdw>
            <a:reflection blurRad="101600" stA="10000" endPos="75000" dist="10033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5A7E99F-ADFC-463B-BAD1-46F9544EE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420" y="4386943"/>
            <a:ext cx="2948195" cy="763752"/>
          </a:xfrm>
          <a:prstGeom prst="rect">
            <a:avLst/>
          </a:prstGeom>
          <a:noFill/>
          <a:effectLst>
            <a:outerShdw blurRad="901700" dist="215900" dir="4800000" sx="109000" sy="109000" algn="ctr" rotWithShape="0">
              <a:srgbClr val="000000">
                <a:alpha val="29000"/>
              </a:srgbClr>
            </a:outerShdw>
            <a:reflection blurRad="101600" stA="10000" endPos="75000" dist="10033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18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7461D8-A691-44CC-94F5-FE4FCE899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146C8-21C5-4183-808B-B71348E62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" r="-2" b="-1106"/>
          <a:stretch/>
        </p:blipFill>
        <p:spPr>
          <a:xfrm>
            <a:off x="904972" y="124591"/>
            <a:ext cx="10350631" cy="6493024"/>
          </a:xfrm>
          <a:custGeom>
            <a:avLst/>
            <a:gdLst/>
            <a:ahLst/>
            <a:cxnLst/>
            <a:rect l="l" t="t" r="r" b="b"/>
            <a:pathLst>
              <a:path w="10989393" h="5682768">
                <a:moveTo>
                  <a:pt x="8876164" y="0"/>
                </a:moveTo>
                <a:cubicBezTo>
                  <a:pt x="8876164" y="0"/>
                  <a:pt x="8876164" y="0"/>
                  <a:pt x="10361638" y="73232"/>
                </a:cubicBezTo>
                <a:cubicBezTo>
                  <a:pt x="10820117" y="146463"/>
                  <a:pt x="11021848" y="439389"/>
                  <a:pt x="10985170" y="937364"/>
                </a:cubicBezTo>
                <a:cubicBezTo>
                  <a:pt x="10985170" y="937364"/>
                  <a:pt x="10985170" y="937364"/>
                  <a:pt x="10948491" y="1742911"/>
                </a:cubicBezTo>
                <a:cubicBezTo>
                  <a:pt x="10966830" y="2021191"/>
                  <a:pt x="10985170" y="2709567"/>
                  <a:pt x="10985170" y="3778748"/>
                </a:cubicBezTo>
                <a:cubicBezTo>
                  <a:pt x="10985170" y="4144906"/>
                  <a:pt x="10985170" y="4437832"/>
                  <a:pt x="10966830" y="4657527"/>
                </a:cubicBezTo>
                <a:cubicBezTo>
                  <a:pt x="10985170" y="4730758"/>
                  <a:pt x="10985170" y="4803990"/>
                  <a:pt x="10985170" y="4891868"/>
                </a:cubicBezTo>
                <a:cubicBezTo>
                  <a:pt x="10985170" y="5067623"/>
                  <a:pt x="10966830" y="5199440"/>
                  <a:pt x="10930152" y="5301964"/>
                </a:cubicBezTo>
                <a:cubicBezTo>
                  <a:pt x="10893474" y="5404488"/>
                  <a:pt x="10801778" y="5477720"/>
                  <a:pt x="10636725" y="5550951"/>
                </a:cubicBezTo>
                <a:cubicBezTo>
                  <a:pt x="10471673" y="5624183"/>
                  <a:pt x="10214924" y="5653476"/>
                  <a:pt x="9866480" y="5653476"/>
                </a:cubicBezTo>
                <a:cubicBezTo>
                  <a:pt x="9866480" y="5653476"/>
                  <a:pt x="9866480" y="5653476"/>
                  <a:pt x="3759533" y="5653476"/>
                </a:cubicBezTo>
                <a:cubicBezTo>
                  <a:pt x="3759533" y="5653476"/>
                  <a:pt x="3759533" y="5653476"/>
                  <a:pt x="2127345" y="5682768"/>
                </a:cubicBezTo>
                <a:cubicBezTo>
                  <a:pt x="2127345" y="5682768"/>
                  <a:pt x="2127345" y="5682768"/>
                  <a:pt x="623533" y="5609537"/>
                </a:cubicBezTo>
                <a:cubicBezTo>
                  <a:pt x="165053" y="5521659"/>
                  <a:pt x="-36678" y="5243379"/>
                  <a:pt x="18340" y="4745404"/>
                </a:cubicBezTo>
                <a:cubicBezTo>
                  <a:pt x="18340" y="4745404"/>
                  <a:pt x="18340" y="4745404"/>
                  <a:pt x="55018" y="3939857"/>
                </a:cubicBezTo>
                <a:cubicBezTo>
                  <a:pt x="18340" y="3661577"/>
                  <a:pt x="18340" y="2973201"/>
                  <a:pt x="18340" y="1889374"/>
                </a:cubicBezTo>
                <a:cubicBezTo>
                  <a:pt x="18340" y="1537863"/>
                  <a:pt x="18340" y="1244936"/>
                  <a:pt x="18340" y="1025242"/>
                </a:cubicBezTo>
                <a:cubicBezTo>
                  <a:pt x="18340" y="952010"/>
                  <a:pt x="0" y="878779"/>
                  <a:pt x="0" y="790901"/>
                </a:cubicBezTo>
                <a:cubicBezTo>
                  <a:pt x="0" y="615145"/>
                  <a:pt x="18340" y="468682"/>
                  <a:pt x="55018" y="380804"/>
                </a:cubicBezTo>
                <a:cubicBezTo>
                  <a:pt x="91696" y="278280"/>
                  <a:pt x="183392" y="190402"/>
                  <a:pt x="348445" y="131817"/>
                </a:cubicBezTo>
                <a:cubicBezTo>
                  <a:pt x="513497" y="58585"/>
                  <a:pt x="770246" y="29293"/>
                  <a:pt x="1118690" y="29293"/>
                </a:cubicBezTo>
                <a:cubicBezTo>
                  <a:pt x="1118690" y="29293"/>
                  <a:pt x="1118690" y="29293"/>
                  <a:pt x="7225638" y="29293"/>
                </a:cubicBezTo>
                <a:cubicBezTo>
                  <a:pt x="7225638" y="29293"/>
                  <a:pt x="7225638" y="29293"/>
                  <a:pt x="88761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3437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461D8-A691-44CC-94F5-FE4FCE899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9B4D7-2049-40C8-B8D6-692C4255C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91" r="-2" b="-638"/>
          <a:stretch/>
        </p:blipFill>
        <p:spPr>
          <a:xfrm>
            <a:off x="829559" y="157899"/>
            <a:ext cx="10407191" cy="6542202"/>
          </a:xfrm>
          <a:custGeom>
            <a:avLst/>
            <a:gdLst/>
            <a:ahLst/>
            <a:cxnLst/>
            <a:rect l="l" t="t" r="r" b="b"/>
            <a:pathLst>
              <a:path w="10989393" h="5682768">
                <a:moveTo>
                  <a:pt x="8876164" y="0"/>
                </a:moveTo>
                <a:cubicBezTo>
                  <a:pt x="8876164" y="0"/>
                  <a:pt x="8876164" y="0"/>
                  <a:pt x="10361638" y="73232"/>
                </a:cubicBezTo>
                <a:cubicBezTo>
                  <a:pt x="10820117" y="146463"/>
                  <a:pt x="11021848" y="439389"/>
                  <a:pt x="10985170" y="937364"/>
                </a:cubicBezTo>
                <a:cubicBezTo>
                  <a:pt x="10985170" y="937364"/>
                  <a:pt x="10985170" y="937364"/>
                  <a:pt x="10948491" y="1742911"/>
                </a:cubicBezTo>
                <a:cubicBezTo>
                  <a:pt x="10966830" y="2021191"/>
                  <a:pt x="10985170" y="2709567"/>
                  <a:pt x="10985170" y="3778748"/>
                </a:cubicBezTo>
                <a:cubicBezTo>
                  <a:pt x="10985170" y="4144906"/>
                  <a:pt x="10985170" y="4437832"/>
                  <a:pt x="10966830" y="4657527"/>
                </a:cubicBezTo>
                <a:cubicBezTo>
                  <a:pt x="10985170" y="4730758"/>
                  <a:pt x="10985170" y="4803990"/>
                  <a:pt x="10985170" y="4891868"/>
                </a:cubicBezTo>
                <a:cubicBezTo>
                  <a:pt x="10985170" y="5067623"/>
                  <a:pt x="10966830" y="5199440"/>
                  <a:pt x="10930152" y="5301964"/>
                </a:cubicBezTo>
                <a:cubicBezTo>
                  <a:pt x="10893474" y="5404488"/>
                  <a:pt x="10801778" y="5477720"/>
                  <a:pt x="10636725" y="5550951"/>
                </a:cubicBezTo>
                <a:cubicBezTo>
                  <a:pt x="10471673" y="5624183"/>
                  <a:pt x="10214924" y="5653476"/>
                  <a:pt x="9866480" y="5653476"/>
                </a:cubicBezTo>
                <a:cubicBezTo>
                  <a:pt x="9866480" y="5653476"/>
                  <a:pt x="9866480" y="5653476"/>
                  <a:pt x="3759533" y="5653476"/>
                </a:cubicBezTo>
                <a:cubicBezTo>
                  <a:pt x="3759533" y="5653476"/>
                  <a:pt x="3759533" y="5653476"/>
                  <a:pt x="2127345" y="5682768"/>
                </a:cubicBezTo>
                <a:cubicBezTo>
                  <a:pt x="2127345" y="5682768"/>
                  <a:pt x="2127345" y="5682768"/>
                  <a:pt x="623533" y="5609537"/>
                </a:cubicBezTo>
                <a:cubicBezTo>
                  <a:pt x="165053" y="5521659"/>
                  <a:pt x="-36678" y="5243379"/>
                  <a:pt x="18340" y="4745404"/>
                </a:cubicBezTo>
                <a:cubicBezTo>
                  <a:pt x="18340" y="4745404"/>
                  <a:pt x="18340" y="4745404"/>
                  <a:pt x="55018" y="3939857"/>
                </a:cubicBezTo>
                <a:cubicBezTo>
                  <a:pt x="18340" y="3661577"/>
                  <a:pt x="18340" y="2973201"/>
                  <a:pt x="18340" y="1889374"/>
                </a:cubicBezTo>
                <a:cubicBezTo>
                  <a:pt x="18340" y="1537863"/>
                  <a:pt x="18340" y="1244936"/>
                  <a:pt x="18340" y="1025242"/>
                </a:cubicBezTo>
                <a:cubicBezTo>
                  <a:pt x="18340" y="952010"/>
                  <a:pt x="0" y="878779"/>
                  <a:pt x="0" y="790901"/>
                </a:cubicBezTo>
                <a:cubicBezTo>
                  <a:pt x="0" y="615145"/>
                  <a:pt x="18340" y="468682"/>
                  <a:pt x="55018" y="380804"/>
                </a:cubicBezTo>
                <a:cubicBezTo>
                  <a:pt x="91696" y="278280"/>
                  <a:pt x="183392" y="190402"/>
                  <a:pt x="348445" y="131817"/>
                </a:cubicBezTo>
                <a:cubicBezTo>
                  <a:pt x="513497" y="58585"/>
                  <a:pt x="770246" y="29293"/>
                  <a:pt x="1118690" y="29293"/>
                </a:cubicBezTo>
                <a:cubicBezTo>
                  <a:pt x="1118690" y="29293"/>
                  <a:pt x="1118690" y="29293"/>
                  <a:pt x="7225638" y="29293"/>
                </a:cubicBezTo>
                <a:cubicBezTo>
                  <a:pt x="7225638" y="29293"/>
                  <a:pt x="7225638" y="29293"/>
                  <a:pt x="88761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074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BC0A5E-872B-49AB-979E-2DBDB903C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34B8E-D972-4FC8-9B78-FC6D258B35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8000"/>
                    </a14:imgEffect>
                    <a14:imgEffect>
                      <a14:colorTemperature colorTemp="3934"/>
                    </a14:imgEffect>
                    <a14:imgEffect>
                      <a14:saturation sat="214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2667"/>
          <a:stretch/>
        </p:blipFill>
        <p:spPr>
          <a:xfrm>
            <a:off x="34313" y="14287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 rad="228600">
              <a:schemeClr val="accent1">
                <a:satMod val="175000"/>
                <a:alpha val="40000"/>
              </a:schemeClr>
            </a:glow>
            <a:softEdge rad="215900"/>
          </a:effectLst>
          <a:scene3d>
            <a:camera prst="orthographicFront"/>
            <a:lightRig rig="threePt" dir="t"/>
          </a:scene3d>
          <a:sp3d prstMaterial="dkEdge">
            <a:bevelT w="12700"/>
          </a:sp3d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8F0DB6D-B3C2-4EA7-A2BF-094BBF0004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583725"/>
              </p:ext>
            </p:extLst>
          </p:nvPr>
        </p:nvGraphicFramePr>
        <p:xfrm>
          <a:off x="5629275" y="3271838"/>
          <a:ext cx="9334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932760" imgH="311400" progId="Package">
                  <p:embed/>
                </p:oleObj>
              </mc:Choice>
              <mc:Fallback>
                <p:oleObj name="Packager Shell Object" showAsIcon="1" r:id="rId8" imgW="932760" imgH="311400" progId="Packag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3662BD1-4AFF-4D43-9B8E-32A60AA303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29275" y="3271838"/>
                        <a:ext cx="9334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AEAD7DF9-6D82-44A8-B72E-57A25DAE6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1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72579-0457-419C-91AE-7DF1ABA91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98F9402-5454-4E20-9BD5-97716D298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BBE83AF-42F3-4348-AEF9-679D192A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3E276A4-553F-4E41-8F0F-57050AB4B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7760078B-C346-47B9-890A-5AD3E0051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88CB650-9E83-4425-BF36-91D14057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46632EE-4461-4ED0-9F26-716518A30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8406530-CF07-4243-A61E-17169757E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D4A801B-A283-47C3-9569-D72F7877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A321488A-0D8D-4398-BF0C-C7D41B807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2CE53330-2D72-4FB0-8A3D-D219C5DAD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6524824-0631-413C-B9C8-068918A28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FECE74C7-DAEB-47F9-9B71-793394457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B78B2A0-ACA7-40FC-B80F-9EF988363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993704D-F31F-4F9C-84FB-03548357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4E570AFE-9D1A-4248-A1A2-D3510E61D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CB639207-A60B-409C-9652-C91B861FF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8C6E7C5A-EFD6-4C7B-94E1-E61696DB2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E2C8327-E090-4C30-94A4-8AC6382F1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D8257B8C-64D0-4E28-8182-6DD8A4E6E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6E4DAEE-959A-48F1-B163-56711E5D6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A0762379-1EC4-442F-B1A7-C6B23F58D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80B0CD34-AFC4-4DCA-8F27-75F0E139B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D850F4B5-7FF2-4617-ACB0-9E0FA0F39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F1004-1F83-4A46-88D8-4617D048A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C84CD418-C26A-438A-94A2-C940497C1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3E14EAF-B308-444B-905A-1153FF8AB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9ECF31-788B-4AF2-8513-57647536A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3A31F8F-F6E8-4F25-9F2E-44F682C2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F11F0ACD-562B-409B-9BF3-9282AACEE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75986EF3-A5B8-4A3B-816C-8B4C5D22A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7AF2F087-A797-4629-BB4F-15236EA8A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4473B6DD-6D81-4F53-A7F4-9C6A72F6B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27F2F363-922E-47F1-A0A1-10C6E1592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1B06026A-AA38-4360-9317-66C6509F4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706974EB-2C5F-427F-BF67-8C4F304DF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DB102E8-4A3C-4EE6-9591-354753BB3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1DD7B5B-FCFB-4370-A873-0BD7AA375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556AA78F-C378-4502-8B54-591E44D31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EC90CE9A-2FAE-44AB-81F2-1E7D23EE8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5CA930CB-8AD6-4C5C-BB40-27A25C02C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D9271903-39FC-4667-B5E6-6F04B1C8B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2ECC98A-E043-4926-9721-B3096764B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735AF47-3559-4E98-B7DE-E83DCF0D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113682AB-2A9E-4D59-AF1E-7101F3C50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D1F4FD63-AF76-456F-AC9D-1EC245DE2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6746DFB6-9096-4827-82DF-C9FC6E489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BD14FFA5-E505-43C2-8B7D-F5F6084BC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F3339028-97E4-478B-9E90-28B04EC3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6785A1C5-2F74-4CFB-A1D0-BCF70A94D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D483D3C8-589E-4C9A-800D-EFC6A9035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5B08D479-9700-40C3-8455-9F3BFC15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1D556338-80C2-4930-BA73-7CBE4473B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4D292A57-B041-4B62-9B29-BCF9D5794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82BB9971-3CAA-418A-86EB-4C9CC166D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6321CEFF-7DAB-4B56-A48A-A9A99E393E75}"/>
              </a:ext>
            </a:extLst>
          </p:cNvPr>
          <p:cNvSpPr txBox="1">
            <a:spLocks/>
          </p:cNvSpPr>
          <p:nvPr/>
        </p:nvSpPr>
        <p:spPr>
          <a:xfrm>
            <a:off x="9653971" y="6525419"/>
            <a:ext cx="3342505" cy="3560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4400" kern="1200" cap="none" spc="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FF00"/>
                </a:solidFill>
              </a:rPr>
              <a:t>Pure Data Patch Demos:</a:t>
            </a:r>
          </a:p>
        </p:txBody>
      </p:sp>
      <p:sp>
        <p:nvSpPr>
          <p:cNvPr id="69" name="Round Diagonal Corner Rectangle 6">
            <a:extLst>
              <a:ext uri="{FF2B5EF4-FFF2-40B4-BE49-F238E27FC236}">
                <a16:creationId xmlns:a16="http://schemas.microsoft.com/office/drawing/2014/main" id="{CF841452-8C3B-4D0B-A11E-39C30FB65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8" descr="https://lh3.googleusercontent.com/7uqASfeBIju1shhLT6DWllD3Enxp0RT2MKU0krBG7Aorb4eYizqKma7m35T35eHH2udqXKrPBZAql5cU_-aCwtzSA3isoFMZUw3QvWqXVkVaZz17CCGXxAyaIx0CwLvaqKjsVvw_">
            <a:extLst>
              <a:ext uri="{FF2B5EF4-FFF2-40B4-BE49-F238E27FC236}">
                <a16:creationId xmlns:a16="http://schemas.microsoft.com/office/drawing/2014/main" id="{D433ED70-2F6C-4941-8A33-8F2CB3A8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98" y="636588"/>
            <a:ext cx="2805064" cy="356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https://lh6.googleusercontent.com/LiaXzT_05miPd8pVAhR9e0SPiQk-KCyeYW0yU0BaaiE-65xLfHK8DTUszIuAo6XF-otSmpLpbbsax6Q94ztm7ldrfFxJgxTesyZR9CT7PiH6KRiWZrJJDkbr8ij-hbd8Ks6ogtq5EIo">
            <a:extLst>
              <a:ext uri="{FF2B5EF4-FFF2-40B4-BE49-F238E27FC236}">
                <a16:creationId xmlns:a16="http://schemas.microsoft.com/office/drawing/2014/main" id="{5EC226D5-A9BB-45E0-B4F1-EC3F4DDDC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500" y="1234902"/>
            <a:ext cx="2600813" cy="291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s://lh5.googleusercontent.com/8LwS4JS-5dcYaEsj5OxUFyXqU-KXJFy2m2ZZZqFol67zOWlxG2P11xP7J9TgbeG3v_gcvQeM0IoXvW2bPG-6_uZQvV8kW2BlNfIBQzVYw1PnhGWfIpebWxhWfROBypkIY1XXY8pmb7I">
            <a:extLst>
              <a:ext uri="{FF2B5EF4-FFF2-40B4-BE49-F238E27FC236}">
                <a16:creationId xmlns:a16="http://schemas.microsoft.com/office/drawing/2014/main" id="{988F540B-B738-4AF6-9DC6-718F7304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43" y="757207"/>
            <a:ext cx="2391262" cy="32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FBC0F51-BFE0-4219-8D96-D9990F7E97B0}"/>
              </a:ext>
            </a:extLst>
          </p:cNvPr>
          <p:cNvSpPr txBox="1"/>
          <p:nvPr/>
        </p:nvSpPr>
        <p:spPr>
          <a:xfrm>
            <a:off x="-416089" y="239699"/>
            <a:ext cx="13241573" cy="33855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Recording (.wav) Patch:			Reverb Patch			Spectral Delay Patch	         (visible part of)Fuzz Patch</a:t>
            </a:r>
          </a:p>
        </p:txBody>
      </p:sp>
      <p:pic>
        <p:nvPicPr>
          <p:cNvPr id="74" name="Picture 10" descr="https://lh4.googleusercontent.com/P7hX4N2k9_11702ZNFKcoYexce9IRnH1sQD_TVN7G9Hc3LdTs7kqYLivtawmb0923-IWSGLA3TbWPegxv-BRVAgkKgcGFnpY3gi7WfKq1yfF9Fx3AP3Cw71LdDU4vru5OxB4VSVv">
            <a:extLst>
              <a:ext uri="{FF2B5EF4-FFF2-40B4-BE49-F238E27FC236}">
                <a16:creationId xmlns:a16="http://schemas.microsoft.com/office/drawing/2014/main" id="{9044CA92-2B76-496F-93B8-B5850CE6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365" y="912813"/>
            <a:ext cx="2453859" cy="297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IMG_5110">
            <a:hlinkClick r:id="" action="ppaction://media"/>
            <a:extLst>
              <a:ext uri="{FF2B5EF4-FFF2-40B4-BE49-F238E27FC236}">
                <a16:creationId xmlns:a16="http://schemas.microsoft.com/office/drawing/2014/main" id="{F31D1506-1C75-4656-9B60-0E4212C7E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>
            <a:lum bright="-27000" contrast="21000"/>
          </a:blip>
          <a:stretch>
            <a:fillRect/>
          </a:stretch>
        </p:blipFill>
        <p:spPr>
          <a:xfrm>
            <a:off x="4805593" y="4270987"/>
            <a:ext cx="6567257" cy="23377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2000"/>
              </a:srgbClr>
            </a:outerShdw>
            <a:reflection stA="65000" endPos="26000" dist="50800" dir="5400000" sy="-100000" algn="bl" rotWithShape="0"/>
            <a:softEdge rad="482600"/>
          </a:effectLst>
          <a:scene3d>
            <a:camera prst="orthographicFront"/>
            <a:lightRig rig="chilly" dir="t"/>
          </a:scene3d>
          <a:sp3d>
            <a:bevelT prst="relaxedInset"/>
            <a:bevelB prst="convex"/>
          </a:sp3d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5512209-EAC7-4C20-91CB-08AE89A6A91B}"/>
              </a:ext>
            </a:extLst>
          </p:cNvPr>
          <p:cNvSpPr txBox="1"/>
          <p:nvPr/>
        </p:nvSpPr>
        <p:spPr>
          <a:xfrm>
            <a:off x="9345432" y="585956"/>
            <a:ext cx="2179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Signal sent DI into Scarlet 2i2 to be ported into pure data and then back out the DAC into a Fender Super Champ X2 FSR 15-watt 1x10" Tube Combo Amp using the settings below and was captured by my I phone's mic.</a:t>
            </a:r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CCE471C-A281-4AF1-9FF9-0A3D01970DB2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39000"/>
          </a:blip>
          <a:stretch>
            <a:fillRect/>
          </a:stretch>
        </p:blipFill>
        <p:spPr>
          <a:xfrm rot="21025706">
            <a:off x="9007978" y="4045284"/>
            <a:ext cx="2520182" cy="792606"/>
          </a:xfrm>
          <a:prstGeom prst="rect">
            <a:avLst/>
          </a:prstGeom>
        </p:spPr>
      </p:pic>
      <p:pic>
        <p:nvPicPr>
          <p:cNvPr id="78" name="Reverb (1)">
            <a:hlinkClick r:id="" action="ppaction://media"/>
            <a:extLst>
              <a:ext uri="{FF2B5EF4-FFF2-40B4-BE49-F238E27FC236}">
                <a16:creationId xmlns:a16="http://schemas.microsoft.com/office/drawing/2014/main" id="{65ADC2E0-C9F7-4F68-A425-A642A78CBF4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90936" y="840763"/>
            <a:ext cx="1341323" cy="33698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EB5CF39-8CD6-4547-AE60-E09BBF4903B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 amt="71000"/>
          </a:blip>
          <a:srcRect b="18478"/>
          <a:stretch/>
        </p:blipFill>
        <p:spPr>
          <a:xfrm>
            <a:off x="681038" y="4278425"/>
            <a:ext cx="4163104" cy="2316531"/>
          </a:xfrm>
          <a:prstGeom prst="rect">
            <a:avLst/>
          </a:prstGeom>
          <a:effectLst>
            <a:softEdge rad="10414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</p:pic>
    </p:spTree>
    <p:extLst>
      <p:ext uri="{BB962C8B-B14F-4D97-AF65-F5344CB8AC3E}">
        <p14:creationId xmlns:p14="http://schemas.microsoft.com/office/powerpoint/2010/main" val="313633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8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03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C7E6E9A-541F-4615-8D8D-04B416A68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" t="2638" r="2460" b="2084"/>
          <a:stretch/>
        </p:blipFill>
        <p:spPr>
          <a:xfrm>
            <a:off x="1" y="0"/>
            <a:ext cx="3829049" cy="6857990"/>
          </a:xfrm>
          <a:prstGeom prst="rect">
            <a:avLst/>
          </a:prstGeom>
          <a:effectLst>
            <a:glow rad="101600">
              <a:schemeClr val="bg1">
                <a:alpha val="80000"/>
              </a:schemeClr>
            </a:glow>
            <a:softEdge rad="114300"/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6AB9C62-E277-4875-87A2-8926639461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47" r="-2518" b="3889"/>
          <a:stretch/>
        </p:blipFill>
        <p:spPr>
          <a:xfrm>
            <a:off x="2816808" y="21768"/>
            <a:ext cx="4683880" cy="6791315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  <a:softEdge rad="114300"/>
          </a:effec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FD677B5-FBC5-4DD4-B920-E747F76D66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34" b="7955"/>
          <a:stretch/>
        </p:blipFill>
        <p:spPr>
          <a:xfrm>
            <a:off x="7176838" y="-23139"/>
            <a:ext cx="4881812" cy="6836222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901928952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1C2B31"/>
      </a:dk2>
      <a:lt2>
        <a:srgbClr val="F0F3F2"/>
      </a:lt2>
      <a:accent1>
        <a:srgbClr val="C34D80"/>
      </a:accent1>
      <a:accent2>
        <a:srgbClr val="B13BA0"/>
      </a:accent2>
      <a:accent3>
        <a:srgbClr val="A34DC3"/>
      </a:accent3>
      <a:accent4>
        <a:srgbClr val="6541B4"/>
      </a:accent4>
      <a:accent5>
        <a:srgbClr val="4D59C3"/>
      </a:accent5>
      <a:accent6>
        <a:srgbClr val="3B78B1"/>
      </a:accent6>
      <a:hlink>
        <a:srgbClr val="473FBF"/>
      </a:hlink>
      <a:folHlink>
        <a:srgbClr val="7F7F7F"/>
      </a:folHlink>
    </a:clrScheme>
    <a:fontScheme name="Blob">
      <a:majorFont>
        <a:latin typeface="The Hand Extrablack"/>
        <a:ea typeface=""/>
        <a:cs typeface=""/>
      </a:majorFont>
      <a:minorFont>
        <a:latin typeface="Sagona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DB4F3C4-0923-4FF6-8C8B-B870DCDCDB9E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442</Words>
  <Application>Microsoft Office PowerPoint</Application>
  <PresentationFormat>Widescreen</PresentationFormat>
  <Paragraphs>28</Paragraphs>
  <Slides>31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Montserrat</vt:lpstr>
      <vt:lpstr>Raleway</vt:lpstr>
      <vt:lpstr>Sagona Book</vt:lpstr>
      <vt:lpstr>The Hand Extrablack</vt:lpstr>
      <vt:lpstr>BlobVTI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Guner</dc:creator>
  <cp:lastModifiedBy>Bryan Guner</cp:lastModifiedBy>
  <cp:revision>2</cp:revision>
  <dcterms:created xsi:type="dcterms:W3CDTF">2020-11-09T02:18:55Z</dcterms:created>
  <dcterms:modified xsi:type="dcterms:W3CDTF">2020-11-09T03:21:23Z</dcterms:modified>
</cp:coreProperties>
</file>